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403"/>
    </p:cViewPr>
  </p:notesText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832D8-BF88-4841-B68A-54A58FC4DB11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7A22A-9455-4371-BAAA-E6027342E32F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(FORSIDE)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Hei! Jeg heter Anita, og jeg er syv år gammel. Jeg bor i byen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Tanuku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India.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India er veldig langt borte fra Norge. Og mye her er forskjellig fra der du bor.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Bilene, for eksempel!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 skjønner, vi er ganske glade i farger i India. Derfor maler vi ofte bilene våre.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har ikke alltid råd til å ta buss, men da kan vi haike med noen som har god plass bakpå bilen sin.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 kan det etter hvert bli ganske trangt, når mange vil være med!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 skolen har vi det veldig gøy. Alle har like klær, og lærerne er ganske strenge med at vi må stå på linje før vi går inn i klasserommet.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pleier å synge mange morsomme sanger på skolen.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kan du se et bilde av familien min. Jeg er veldig glad i dem!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Pappa er pastor i kirken i landsbyen vi bor i. Pastor er det samme som prest, det vil si at han leder en kirke.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har ikke en slik kirke som dere har, for kirken er hjemme i stua vår. Her kan du se noen bilder fra søndagsskolen vår.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 vi ber, så står vi og holder hendene slik du kan se på bildene.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 du på samme måten?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Etter gudstjenesten drikker vi kirkekaffe.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 serverer vi alltid noe vi kaller </a:t>
            </a:r>
            <a:r>
              <a:rPr lang="nb-NO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chai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Det er kaffe, melk og masse sukker.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smaker kjempegodt!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kan du se hovedgaten i den lille landsbyen vår.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Familien min flyttet hit for to år siden. Og da skjedde det en del dumme ting.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 skjønner, det er mange her i landsbyen som ikke liker at vi er kristne og tror på Jesus.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 når mamma, pappa, søsteren min og jeg var ute og gikk i gatene, var det mange som sa stygge ting til oss.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gjorde at jeg ofte var lei meg.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Heldigvis har jeg en god venninne som heter Rebekka!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 jeg er lei meg, hjelper det alltid å få trøst av henne og å finne på noe gøy sammen.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ser du Rebekka utenfor teltet hvor hun og familien bor.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India er det noen mennesker som ingen vil være venner med, fordi de er noe som heter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daliter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 som du ser på bildet, så er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dalitene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akkurat som oss andre.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 heldigvis kommer de til kirken vår, for vi vil gjerne være venner med dem.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 det er mange i landsbyen som ikke liker at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dalitene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kommer til kirken.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dag, mens vi var på gudstjeneste, hørte vi mye bråk utenfor døra.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Plutselig stod det ti menn der, og de så veldig sinte ut!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begynte å skrike og rope, og sa at vi ikke skulle få lov til å ha gudstjenester og søndagsskole.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begynte å jage folk ut av kirken. Jeg var kjemperedd!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ropte til pappa at vi bare kunne flytte, og så slo de ham i ansiktet og stakk av. Stakkars pappa!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 hadde nok lyst til å slå tilbake, for han er flink til å bokse. Men han gjorde det ikke.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var ganske fortvilet, for de sinte mennene hadde ødelagt mye: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Både stolene, bordene, kassettspilleren og tv-en.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14</a:t>
            </a:fld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var både sinte, triste og litt redde.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Dagen etter kom det plutselig fire andre menn og ringte på. De sa at de var fra en trosfrihetsorganisasjon.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stilte mange spørsmål om hva som hadde skjedd.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noterte alt vi sa i papirblokkene sine og tok mange bilder av skadene.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Så sa de til pappa at han måtte gå og fortelle politiet hva som hadde skjedd.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hvis man ikke sier ifra, vil de sinte mennene kanskje komme tilbake igjen, sa de til pappa.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15</a:t>
            </a:fld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Pappa sa at han var litt redd for å gå til politiet, for han visste ikke hva han skulle gjøre.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Heldigvis sa de fire mennene fra trosfrihetsorganisasjonen at de skulle hjelpe og støtte pappa.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Så de siste ukene har pappa gått på kurs for å lære om hva han kan gjøre, når noen behandler oss dårlig.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 kurset, som de kaller menneskerettighetskurs, har han fått mange nye venner som hjelper ham når han har det vanskelig.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Jeg er jeg så glad, for jeg ser at pappa trives.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viktig å si ifra når det skjer urettferdige ting!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Selv om det fortsatt er noen som sier stygge ting til oss på gaten, har vi det likevel litt bedre.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vet at det er mange pastorer og andre her i området som støtter oss, hvis det skulle skje noe.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fint å ha gode venner når man er litt redd.</a:t>
            </a:r>
          </a:p>
          <a:p>
            <a:endParaRPr lang="nb-NO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Ja, nå kan vi heldigvis fortsette å ha søndagsskole hver eneste søndag. Sånn som dere har. Og det er vi så glade for!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Hilsen Anita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7A22A-9455-4371-BAAA-E6027342E32F}" type="slidenum">
              <a:rPr lang="nb-NO" smtClean="0"/>
              <a:pPr/>
              <a:t>18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DAC36-A63D-4822-ADFC-F6E3C347CEE2}" type="datetimeFigureOut">
              <a:rPr lang="nb-NO" smtClean="0"/>
              <a:pPr/>
              <a:t>13.03.2018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5963-6D1A-451A-8B7F-95E8DFF0CC6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5410944" cy="1138138"/>
          </a:xfrm>
        </p:spPr>
        <p:txBody>
          <a:bodyPr/>
          <a:lstStyle/>
          <a:p>
            <a:r>
              <a:rPr lang="nb-NO" sz="4800" b="1" dirty="0"/>
              <a:t>Anita</a:t>
            </a:r>
            <a:r>
              <a:rPr lang="nb-NO" dirty="0"/>
              <a:t> forteller</a:t>
            </a:r>
          </a:p>
        </p:txBody>
      </p:sp>
      <p:pic>
        <p:nvPicPr>
          <p:cNvPr id="4" name="Bilde 3" descr="Bilde 1.jpg"/>
          <p:cNvPicPr/>
          <p:nvPr/>
        </p:nvPicPr>
        <p:blipFill>
          <a:blip r:embed="rId3" cstate="print"/>
          <a:srcRect l="5635" t="6153" r="20822"/>
          <a:stretch>
            <a:fillRect/>
          </a:stretch>
        </p:blipFill>
        <p:spPr>
          <a:xfrm rot="120000">
            <a:off x="2627784" y="1772816"/>
            <a:ext cx="2539613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kstSylinder 4"/>
          <p:cNvSpPr txBox="1"/>
          <p:nvPr/>
        </p:nvSpPr>
        <p:spPr>
          <a:xfrm>
            <a:off x="2411760" y="4509120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om søndagsskolen</a:t>
            </a:r>
          </a:p>
          <a:p>
            <a:pPr algn="ctr"/>
            <a:r>
              <a:rPr lang="nb-NO" sz="2400" dirty="0"/>
              <a:t>og de sinte mennene</a:t>
            </a:r>
          </a:p>
        </p:txBody>
      </p:sp>
      <p:pic>
        <p:nvPicPr>
          <p:cNvPr id="8" name="Bilde 7" descr="Logo stefanus NY 72p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40352" y="293651"/>
            <a:ext cx="1080120" cy="1051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ilde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269" y="764704"/>
            <a:ext cx="7103462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ild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120000">
            <a:off x="1398812" y="836712"/>
            <a:ext cx="6346377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ilde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000">
            <a:off x="1202733" y="980728"/>
            <a:ext cx="6738535" cy="4462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ilde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4564" y="910604"/>
            <a:ext cx="7274872" cy="4678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120000">
            <a:off x="1164744" y="838943"/>
            <a:ext cx="6814513" cy="4534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000">
            <a:off x="711303" y="980728"/>
            <a:ext cx="7721394" cy="469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3411" y="928820"/>
            <a:ext cx="6737179" cy="4732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120000">
            <a:off x="2620033" y="1023598"/>
            <a:ext cx="3903935" cy="3961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000">
            <a:off x="2178745" y="812556"/>
            <a:ext cx="4786511" cy="5208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6652" y="1008008"/>
            <a:ext cx="6810697" cy="4653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120000">
            <a:off x="970188" y="1052736"/>
            <a:ext cx="7203625" cy="4536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Dal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000">
            <a:off x="1431583" y="1102817"/>
            <a:ext cx="6280835" cy="4558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6776" y="1102817"/>
            <a:ext cx="6270449" cy="4630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120000">
            <a:off x="1402778" y="764704"/>
            <a:ext cx="6338445" cy="527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000">
            <a:off x="1264444" y="706534"/>
            <a:ext cx="6615112" cy="5242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1667" y="717625"/>
            <a:ext cx="7360666" cy="5231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Bilde 1.jpg"/>
          <p:cNvPicPr>
            <a:picLocks noChangeAspect="1"/>
          </p:cNvPicPr>
          <p:nvPr/>
        </p:nvPicPr>
        <p:blipFill>
          <a:blip r:embed="rId3" cstate="print"/>
          <a:srcRect l="5635" t="6153" r="20822"/>
          <a:stretch>
            <a:fillRect/>
          </a:stretch>
        </p:blipFill>
        <p:spPr>
          <a:xfrm rot="21240000">
            <a:off x="2690417" y="1733661"/>
            <a:ext cx="3763167" cy="3452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63588" y="4797152"/>
            <a:ext cx="7416824" cy="1143000"/>
          </a:xfrm>
        </p:spPr>
        <p:txBody>
          <a:bodyPr>
            <a:noAutofit/>
          </a:bodyPr>
          <a:lstStyle/>
          <a:p>
            <a:r>
              <a:rPr lang="nb-NO" sz="6000" dirty="0" err="1"/>
              <a:t>www.stefanus.no</a:t>
            </a:r>
            <a:endParaRPr lang="nb-NO" sz="6000" dirty="0"/>
          </a:p>
        </p:txBody>
      </p:sp>
      <p:pic>
        <p:nvPicPr>
          <p:cNvPr id="5" name="Bilde 4" descr="Logo stefanus m tekst NY 300p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352714"/>
            <a:ext cx="1852028" cy="21293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923</Words>
  <Application>Microsoft Office PowerPoint</Application>
  <PresentationFormat>Skjermfremvisning (4:3)</PresentationFormat>
  <Paragraphs>88</Paragraphs>
  <Slides>19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Office-tema</vt:lpstr>
      <vt:lpstr>Anita forteller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www.stefanus.no</vt:lpstr>
    </vt:vector>
  </TitlesOfParts>
  <Company>Norsk Misjon i Øst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Gisle Skeie</dc:creator>
  <cp:lastModifiedBy>Marianne Haugerud</cp:lastModifiedBy>
  <cp:revision>39</cp:revision>
  <dcterms:created xsi:type="dcterms:W3CDTF">2011-09-20T08:31:06Z</dcterms:created>
  <dcterms:modified xsi:type="dcterms:W3CDTF">2018-03-13T09:28:42Z</dcterms:modified>
</cp:coreProperties>
</file>