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4"/>
  </p:sldMasterIdLst>
  <p:notesMasterIdLst>
    <p:notesMasterId r:id="rId26"/>
  </p:notesMasterIdLst>
  <p:handoutMasterIdLst>
    <p:handoutMasterId r:id="rId27"/>
  </p:handoutMasterIdLst>
  <p:sldIdLst>
    <p:sldId id="290" r:id="rId5"/>
    <p:sldId id="364" r:id="rId6"/>
    <p:sldId id="282" r:id="rId7"/>
    <p:sldId id="365" r:id="rId8"/>
    <p:sldId id="355" r:id="rId9"/>
    <p:sldId id="351" r:id="rId10"/>
    <p:sldId id="366" r:id="rId11"/>
    <p:sldId id="293" r:id="rId12"/>
    <p:sldId id="294" r:id="rId13"/>
    <p:sldId id="295" r:id="rId14"/>
    <p:sldId id="367" r:id="rId15"/>
    <p:sldId id="340" r:id="rId16"/>
    <p:sldId id="298" r:id="rId17"/>
    <p:sldId id="300" r:id="rId18"/>
    <p:sldId id="325" r:id="rId19"/>
    <p:sldId id="326" r:id="rId20"/>
    <p:sldId id="349" r:id="rId21"/>
    <p:sldId id="273" r:id="rId22"/>
    <p:sldId id="274" r:id="rId23"/>
    <p:sldId id="275" r:id="rId24"/>
    <p:sldId id="327" r:id="rId25"/>
  </p:sldIdLst>
  <p:sldSz cx="9144000" cy="5143500" type="screen16x9"/>
  <p:notesSz cx="6877050" cy="9656763"/>
  <p:embeddedFontLst>
    <p:embeddedFont>
      <p:font typeface="Open Sans" panose="020B0604020202020204" charset="0"/>
      <p:regular r:id="rId28"/>
      <p:bold r:id="rId29"/>
      <p:italic r:id="rId30"/>
      <p:boldItalic r:id="rId31"/>
    </p:embeddedFont>
    <p:embeddedFont>
      <p:font typeface="Open Sans Light" panose="020B060402020202020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tandard inndeling" id="{B5DA974D-C432-4DB3-9C7D-81AC52496624}">
          <p14:sldIdLst>
            <p14:sldId id="290"/>
            <p14:sldId id="364"/>
            <p14:sldId id="282"/>
            <p14:sldId id="365"/>
            <p14:sldId id="355"/>
            <p14:sldId id="351"/>
            <p14:sldId id="366"/>
            <p14:sldId id="293"/>
            <p14:sldId id="294"/>
            <p14:sldId id="295"/>
            <p14:sldId id="367"/>
            <p14:sldId id="340"/>
            <p14:sldId id="298"/>
            <p14:sldId id="300"/>
            <p14:sldId id="325"/>
            <p14:sldId id="326"/>
            <p14:sldId id="349"/>
            <p14:sldId id="273"/>
            <p14:sldId id="274"/>
            <p14:sldId id="275"/>
            <p14:sldId id="32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04E51C-BB70-4A80-B5F9-39C7ED3F924F}" v="103" dt="2019-06-19T10:37:21.5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52" autoAdjust="0"/>
  </p:normalViewPr>
  <p:slideViewPr>
    <p:cSldViewPr snapToGrid="0">
      <p:cViewPr varScale="1">
        <p:scale>
          <a:sx n="143" d="100"/>
          <a:sy n="143" d="100"/>
        </p:scale>
        <p:origin x="684" y="114"/>
      </p:cViewPr>
      <p:guideLst/>
    </p:cSldViewPr>
  </p:slideViewPr>
  <p:outlineViewPr>
    <p:cViewPr>
      <p:scale>
        <a:sx n="33" d="100"/>
        <a:sy n="33" d="100"/>
      </p:scale>
      <p:origin x="0" y="-12931"/>
    </p:cViewPr>
  </p:outlineViewPr>
  <p:notesTextViewPr>
    <p:cViewPr>
      <p:scale>
        <a:sx n="1" d="1"/>
        <a:sy n="1" d="1"/>
      </p:scale>
      <p:origin x="0" y="0"/>
    </p:cViewPr>
  </p:notesTextViewPr>
  <p:sorterViewPr>
    <p:cViewPr>
      <p:scale>
        <a:sx n="100" d="100"/>
        <a:sy n="100" d="100"/>
      </p:scale>
      <p:origin x="0" y="-4277"/>
    </p:cViewPr>
  </p:sorterViewPr>
  <p:notesViewPr>
    <p:cSldViewPr snapToGrid="0">
      <p:cViewPr varScale="1">
        <p:scale>
          <a:sx n="56" d="100"/>
          <a:sy n="56" d="100"/>
        </p:scale>
        <p:origin x="181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nne Haugerud" userId="560ea407-a8cf-4aae-8dcc-60ceffe949ab" providerId="ADAL" clId="{DC04E51C-BB70-4A80-B5F9-39C7ED3F924F}"/>
    <pc:docChg chg="undo custSel modSld">
      <pc:chgData name="Marianne Haugerud" userId="560ea407-a8cf-4aae-8dcc-60ceffe949ab" providerId="ADAL" clId="{DC04E51C-BB70-4A80-B5F9-39C7ED3F924F}" dt="2019-06-19T10:37:21.525" v="102" actId="478"/>
      <pc:docMkLst>
        <pc:docMk/>
      </pc:docMkLst>
      <pc:sldChg chg="addSp delSp">
        <pc:chgData name="Marianne Haugerud" userId="560ea407-a8cf-4aae-8dcc-60ceffe949ab" providerId="ADAL" clId="{DC04E51C-BB70-4A80-B5F9-39C7ED3F924F}" dt="2019-06-19T10:35:49.151" v="100" actId="478"/>
        <pc:sldMkLst>
          <pc:docMk/>
          <pc:sldMk cId="772575833" sldId="295"/>
        </pc:sldMkLst>
        <pc:spChg chg="del">
          <ac:chgData name="Marianne Haugerud" userId="560ea407-a8cf-4aae-8dcc-60ceffe949ab" providerId="ADAL" clId="{DC04E51C-BB70-4A80-B5F9-39C7ED3F924F}" dt="2019-06-19T10:35:48.020" v="99" actId="478"/>
          <ac:spMkLst>
            <pc:docMk/>
            <pc:sldMk cId="772575833" sldId="295"/>
            <ac:spMk id="5" creationId="{3D700F06-A768-4DF8-8DE5-7EBBA6A1257B}"/>
          </ac:spMkLst>
        </pc:spChg>
        <pc:spChg chg="del">
          <ac:chgData name="Marianne Haugerud" userId="560ea407-a8cf-4aae-8dcc-60ceffe949ab" providerId="ADAL" clId="{DC04E51C-BB70-4A80-B5F9-39C7ED3F924F}" dt="2019-06-19T10:35:49.151" v="100" actId="478"/>
          <ac:spMkLst>
            <pc:docMk/>
            <pc:sldMk cId="772575833" sldId="295"/>
            <ac:spMk id="6" creationId="{231A8F37-E25F-4C2A-90E7-1490BBDCCF72}"/>
          </ac:spMkLst>
        </pc:spChg>
        <pc:picChg chg="add del">
          <ac:chgData name="Marianne Haugerud" userId="560ea407-a8cf-4aae-8dcc-60ceffe949ab" providerId="ADAL" clId="{DC04E51C-BB70-4A80-B5F9-39C7ED3F924F}" dt="2019-06-19T10:35:45.113" v="98" actId="478"/>
          <ac:picMkLst>
            <pc:docMk/>
            <pc:sldMk cId="772575833" sldId="295"/>
            <ac:picMk id="8" creationId="{F7C9FCC6-7D1F-49F4-A20D-4CD7347593C7}"/>
          </ac:picMkLst>
        </pc:picChg>
      </pc:sldChg>
      <pc:sldChg chg="delSp">
        <pc:chgData name="Marianne Haugerud" userId="560ea407-a8cf-4aae-8dcc-60ceffe949ab" providerId="ADAL" clId="{DC04E51C-BB70-4A80-B5F9-39C7ED3F924F}" dt="2019-06-19T10:36:09.458" v="101" actId="478"/>
        <pc:sldMkLst>
          <pc:docMk/>
          <pc:sldMk cId="608068020" sldId="298"/>
        </pc:sldMkLst>
        <pc:spChg chg="del">
          <ac:chgData name="Marianne Haugerud" userId="560ea407-a8cf-4aae-8dcc-60ceffe949ab" providerId="ADAL" clId="{DC04E51C-BB70-4A80-B5F9-39C7ED3F924F}" dt="2019-06-19T10:36:09.458" v="101" actId="478"/>
          <ac:spMkLst>
            <pc:docMk/>
            <pc:sldMk cId="608068020" sldId="298"/>
            <ac:spMk id="3" creationId="{52A78C91-7972-49C6-BE80-EB71B4893AB5}"/>
          </ac:spMkLst>
        </pc:spChg>
      </pc:sldChg>
      <pc:sldChg chg="delSp">
        <pc:chgData name="Marianne Haugerud" userId="560ea407-a8cf-4aae-8dcc-60ceffe949ab" providerId="ADAL" clId="{DC04E51C-BB70-4A80-B5F9-39C7ED3F924F}" dt="2019-06-19T10:37:21.525" v="102" actId="478"/>
        <pc:sldMkLst>
          <pc:docMk/>
          <pc:sldMk cId="4235337357" sldId="327"/>
        </pc:sldMkLst>
        <pc:spChg chg="del">
          <ac:chgData name="Marianne Haugerud" userId="560ea407-a8cf-4aae-8dcc-60ceffe949ab" providerId="ADAL" clId="{DC04E51C-BB70-4A80-B5F9-39C7ED3F924F}" dt="2019-06-19T10:37:21.525" v="102" actId="478"/>
          <ac:spMkLst>
            <pc:docMk/>
            <pc:sldMk cId="4235337357" sldId="327"/>
            <ac:spMk id="3" creationId="{A35D635F-1C44-43D8-996A-7ABA4741A22A}"/>
          </ac:spMkLst>
        </pc:spChg>
      </pc:sldChg>
      <pc:sldChg chg="modNotesTx">
        <pc:chgData name="Marianne Haugerud" userId="560ea407-a8cf-4aae-8dcc-60ceffe949ab" providerId="ADAL" clId="{DC04E51C-BB70-4A80-B5F9-39C7ED3F924F}" dt="2019-06-19T10:32:12.586" v="96" actId="20577"/>
        <pc:sldMkLst>
          <pc:docMk/>
          <pc:sldMk cId="471624492" sldId="36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670EDA5F-E222-4D5E-8990-D189063F0110}"/>
              </a:ext>
            </a:extLst>
          </p:cNvPr>
          <p:cNvSpPr>
            <a:spLocks noGrp="1"/>
          </p:cNvSpPr>
          <p:nvPr>
            <p:ph type="hdr" sz="quarter"/>
          </p:nvPr>
        </p:nvSpPr>
        <p:spPr>
          <a:xfrm>
            <a:off x="0" y="0"/>
            <a:ext cx="2980055" cy="484515"/>
          </a:xfrm>
          <a:prstGeom prst="rect">
            <a:avLst/>
          </a:prstGeom>
        </p:spPr>
        <p:txBody>
          <a:bodyPr vert="horz" lIns="94476" tIns="47238" rIns="94476" bIns="47238" rtlCol="0"/>
          <a:lstStyle>
            <a:lvl1pPr algn="l">
              <a:defRPr sz="1200"/>
            </a:lvl1pPr>
          </a:lstStyle>
          <a:p>
            <a:endParaRPr lang="nb-NO"/>
          </a:p>
        </p:txBody>
      </p:sp>
      <p:sp>
        <p:nvSpPr>
          <p:cNvPr id="3" name="Plassholder for dato 2">
            <a:extLst>
              <a:ext uri="{FF2B5EF4-FFF2-40B4-BE49-F238E27FC236}">
                <a16:creationId xmlns:a16="http://schemas.microsoft.com/office/drawing/2014/main" id="{D73674BA-F2F2-4169-A229-7C1C47A2749A}"/>
              </a:ext>
            </a:extLst>
          </p:cNvPr>
          <p:cNvSpPr>
            <a:spLocks noGrp="1"/>
          </p:cNvSpPr>
          <p:nvPr>
            <p:ph type="dt" sz="quarter" idx="1"/>
          </p:nvPr>
        </p:nvSpPr>
        <p:spPr>
          <a:xfrm>
            <a:off x="3895404" y="0"/>
            <a:ext cx="2980055" cy="484515"/>
          </a:xfrm>
          <a:prstGeom prst="rect">
            <a:avLst/>
          </a:prstGeom>
        </p:spPr>
        <p:txBody>
          <a:bodyPr vert="horz" lIns="94476" tIns="47238" rIns="94476" bIns="47238" rtlCol="0"/>
          <a:lstStyle>
            <a:lvl1pPr algn="r">
              <a:defRPr sz="1200"/>
            </a:lvl1pPr>
          </a:lstStyle>
          <a:p>
            <a:fld id="{3B52B1B8-1EFE-4182-B021-EC3BA8429F10}" type="datetimeFigureOut">
              <a:rPr lang="nb-NO" smtClean="0"/>
              <a:t>19.06.2019</a:t>
            </a:fld>
            <a:endParaRPr lang="nb-NO"/>
          </a:p>
        </p:txBody>
      </p:sp>
      <p:sp>
        <p:nvSpPr>
          <p:cNvPr id="4" name="Plassholder for bunntekst 3">
            <a:extLst>
              <a:ext uri="{FF2B5EF4-FFF2-40B4-BE49-F238E27FC236}">
                <a16:creationId xmlns:a16="http://schemas.microsoft.com/office/drawing/2014/main" id="{B5527C09-E1CC-4A5D-9F70-F85E03E56DD0}"/>
              </a:ext>
            </a:extLst>
          </p:cNvPr>
          <p:cNvSpPr>
            <a:spLocks noGrp="1"/>
          </p:cNvSpPr>
          <p:nvPr>
            <p:ph type="ftr" sz="quarter" idx="2"/>
          </p:nvPr>
        </p:nvSpPr>
        <p:spPr>
          <a:xfrm>
            <a:off x="0" y="9172249"/>
            <a:ext cx="2980055" cy="484514"/>
          </a:xfrm>
          <a:prstGeom prst="rect">
            <a:avLst/>
          </a:prstGeom>
        </p:spPr>
        <p:txBody>
          <a:bodyPr vert="horz" lIns="94476" tIns="47238" rIns="94476" bIns="47238"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263304A2-D790-4A47-910F-FCE932618085}"/>
              </a:ext>
            </a:extLst>
          </p:cNvPr>
          <p:cNvSpPr>
            <a:spLocks noGrp="1"/>
          </p:cNvSpPr>
          <p:nvPr>
            <p:ph type="sldNum" sz="quarter" idx="3"/>
          </p:nvPr>
        </p:nvSpPr>
        <p:spPr>
          <a:xfrm>
            <a:off x="3895404" y="9172249"/>
            <a:ext cx="2980055" cy="484514"/>
          </a:xfrm>
          <a:prstGeom prst="rect">
            <a:avLst/>
          </a:prstGeom>
        </p:spPr>
        <p:txBody>
          <a:bodyPr vert="horz" lIns="94476" tIns="47238" rIns="94476" bIns="47238" rtlCol="0" anchor="b"/>
          <a:lstStyle>
            <a:lvl1pPr algn="r">
              <a:defRPr sz="1200"/>
            </a:lvl1pPr>
          </a:lstStyle>
          <a:p>
            <a:fld id="{152F354F-AFB7-4C5F-BF9C-25A331F25389}" type="slidenum">
              <a:rPr lang="nb-NO" smtClean="0"/>
              <a:t>‹#›</a:t>
            </a:fld>
            <a:endParaRPr lang="nb-NO"/>
          </a:p>
        </p:txBody>
      </p:sp>
    </p:spTree>
    <p:extLst>
      <p:ext uri="{BB962C8B-B14F-4D97-AF65-F5344CB8AC3E}">
        <p14:creationId xmlns:p14="http://schemas.microsoft.com/office/powerpoint/2010/main" val="26268167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220663" y="723900"/>
            <a:ext cx="6437312" cy="362108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7705" y="4586963"/>
            <a:ext cx="5501640" cy="4345543"/>
          </a:xfrm>
          <a:prstGeom prst="rect">
            <a:avLst/>
          </a:prstGeom>
          <a:noFill/>
          <a:ln>
            <a:noFill/>
          </a:ln>
        </p:spPr>
        <p:txBody>
          <a:bodyPr lIns="94460" tIns="94460" rIns="94460" bIns="94460"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0663" y="723900"/>
            <a:ext cx="6435725" cy="3621088"/>
          </a:xfrm>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64596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Plassholder for lysbilde 1"/>
          <p:cNvSpPr>
            <a:spLocks noGrp="1" noRot="1" noChangeAspect="1" noTextEdit="1"/>
          </p:cNvSpPr>
          <p:nvPr>
            <p:ph type="sldImg"/>
          </p:nvPr>
        </p:nvSpPr>
        <p:spPr bwMode="auto">
          <a:noFill/>
          <a:ln>
            <a:solidFill>
              <a:srgbClr val="000000"/>
            </a:solidFill>
            <a:miter lim="800000"/>
            <a:headEnd/>
            <a:tailEnd/>
          </a:ln>
        </p:spPr>
      </p:sp>
      <p:sp>
        <p:nvSpPr>
          <p:cNvPr id="49155" name="Plassholder for notat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nb-NO" sz="1100" kern="1200" dirty="0">
                <a:solidFill>
                  <a:schemeClr val="tx1"/>
                </a:solidFill>
                <a:effectLst/>
                <a:latin typeface="+mn-lt"/>
                <a:ea typeface="+mn-ea"/>
                <a:cs typeface="+mn-cs"/>
              </a:rPr>
              <a:t>Vi er i Egypt. I landets hovedstad Kairo med rundt 20 millioner  mennesker</a:t>
            </a:r>
            <a:endParaRPr lang="nb-NO" dirty="0"/>
          </a:p>
          <a:p>
            <a:pPr eaLnBrk="1" hangingPunct="1">
              <a:spcBef>
                <a:spcPct val="0"/>
              </a:spcBef>
            </a:pPr>
            <a:endParaRPr lang="nb-NO" dirty="0"/>
          </a:p>
        </p:txBody>
      </p:sp>
      <p:sp>
        <p:nvSpPr>
          <p:cNvPr id="36868" name="Plassholder for lysbilde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FC3C1E-072D-4CD7-97A2-F530C891DF88}" type="slidenum">
              <a:rPr lang="nb-NO" smtClean="0"/>
              <a:pPr fontAlgn="base">
                <a:spcBef>
                  <a:spcPct val="0"/>
                </a:spcBef>
                <a:spcAft>
                  <a:spcPct val="0"/>
                </a:spcAft>
                <a:defRPr/>
              </a:pPr>
              <a:t>2</a:t>
            </a:fld>
            <a:endParaRPr lang="nb-NO"/>
          </a:p>
        </p:txBody>
      </p:sp>
    </p:spTree>
    <p:extLst>
      <p:ext uri="{BB962C8B-B14F-4D97-AF65-F5344CB8AC3E}">
        <p14:creationId xmlns:p14="http://schemas.microsoft.com/office/powerpoint/2010/main" val="2837680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100" kern="1200" dirty="0">
                <a:solidFill>
                  <a:schemeClr val="tx1"/>
                </a:solidFill>
                <a:effectLst/>
                <a:latin typeface="+mn-lt"/>
                <a:ea typeface="+mn-ea"/>
                <a:cs typeface="+mn-cs"/>
              </a:rPr>
              <a:t>Landet hvor vi finner både pyramider og kameler</a:t>
            </a:r>
            <a:endParaRPr lang="nb-NO" dirty="0"/>
          </a:p>
        </p:txBody>
      </p:sp>
    </p:spTree>
    <p:extLst>
      <p:ext uri="{BB962C8B-B14F-4D97-AF65-F5344CB8AC3E}">
        <p14:creationId xmlns:p14="http://schemas.microsoft.com/office/powerpoint/2010/main" val="612192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100" kern="1200" dirty="0">
                <a:solidFill>
                  <a:schemeClr val="tx1"/>
                </a:solidFill>
                <a:effectLst/>
                <a:latin typeface="+mn-lt"/>
                <a:ea typeface="+mn-ea"/>
                <a:cs typeface="+mn-cs"/>
              </a:rPr>
              <a:t>Her skal vi møte Maggie </a:t>
            </a:r>
            <a:r>
              <a:rPr lang="nb-NO" sz="1100" kern="1200" dirty="0" err="1">
                <a:solidFill>
                  <a:schemeClr val="tx1"/>
                </a:solidFill>
                <a:effectLst/>
                <a:latin typeface="+mn-lt"/>
                <a:ea typeface="+mn-ea"/>
                <a:cs typeface="+mn-cs"/>
              </a:rPr>
              <a:t>Gobran</a:t>
            </a:r>
            <a:r>
              <a:rPr lang="nb-NO" sz="1100" kern="1200" dirty="0">
                <a:solidFill>
                  <a:schemeClr val="tx1"/>
                </a:solidFill>
                <a:effectLst/>
                <a:latin typeface="+mn-lt"/>
                <a:ea typeface="+mn-ea"/>
                <a:cs typeface="+mn-cs"/>
              </a:rPr>
              <a:t> som fikk sitt liv snudd opp ned for </a:t>
            </a:r>
            <a:r>
              <a:rPr lang="nb-NO" sz="1100" kern="1200" dirty="0" err="1">
                <a:solidFill>
                  <a:schemeClr val="tx1"/>
                </a:solidFill>
                <a:effectLst/>
                <a:latin typeface="+mn-lt"/>
                <a:ea typeface="+mn-ea"/>
                <a:cs typeface="+mn-cs"/>
              </a:rPr>
              <a:t>ca</a:t>
            </a:r>
            <a:r>
              <a:rPr lang="nb-NO" sz="1100" kern="1200" dirty="0">
                <a:solidFill>
                  <a:schemeClr val="tx1"/>
                </a:solidFill>
                <a:effectLst/>
                <a:latin typeface="+mn-lt"/>
                <a:ea typeface="+mn-ea"/>
                <a:cs typeface="+mn-cs"/>
              </a:rPr>
              <a:t> 35 år siden. Professoren i informatikk (data) ved det Amerikanske universitetet har sin daglige bønnestund i den koptiske kirken, et av verdens eldste kirkesamfunn.</a:t>
            </a:r>
          </a:p>
          <a:p>
            <a:r>
              <a:rPr lang="nb-NO" sz="1100" kern="1200" dirty="0">
                <a:solidFill>
                  <a:schemeClr val="tx1"/>
                </a:solidFill>
                <a:effectLst/>
                <a:latin typeface="+mn-lt"/>
                <a:ea typeface="+mn-ea"/>
                <a:cs typeface="+mn-cs"/>
              </a:rPr>
              <a:t>Landet er preget av uro og motsetninger. </a:t>
            </a:r>
            <a:endParaRPr lang="nb-NO" dirty="0"/>
          </a:p>
        </p:txBody>
      </p:sp>
    </p:spTree>
    <p:extLst>
      <p:ext uri="{BB962C8B-B14F-4D97-AF65-F5344CB8AC3E}">
        <p14:creationId xmlns:p14="http://schemas.microsoft.com/office/powerpoint/2010/main" val="1790088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0663" y="723900"/>
            <a:ext cx="6435725" cy="3621088"/>
          </a:xfrm>
        </p:spPr>
      </p:sp>
      <p:sp>
        <p:nvSpPr>
          <p:cNvPr id="5" name="Plassholder for notater 4">
            <a:extLst>
              <a:ext uri="{FF2B5EF4-FFF2-40B4-BE49-F238E27FC236}">
                <a16:creationId xmlns:a16="http://schemas.microsoft.com/office/drawing/2014/main" id="{635B4967-32C7-4459-B1DD-1B36E36BDB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kern="1200" dirty="0">
                <a:solidFill>
                  <a:schemeClr val="tx1"/>
                </a:solidFill>
                <a:effectLst/>
                <a:latin typeface="+mn-lt"/>
                <a:ea typeface="+mn-ea"/>
                <a:cs typeface="+mn-cs"/>
              </a:rPr>
              <a:t>Maggie bøyer sitt hode og ber en bønn: «Kjære Jesus, la meg se ditt ansikt». </a:t>
            </a:r>
          </a:p>
          <a:p>
            <a:endParaRPr lang="nb-NO" dirty="0"/>
          </a:p>
        </p:txBody>
      </p:sp>
    </p:spTree>
    <p:extLst>
      <p:ext uri="{BB962C8B-B14F-4D97-AF65-F5344CB8AC3E}">
        <p14:creationId xmlns:p14="http://schemas.microsoft.com/office/powerpoint/2010/main" val="4132329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0663" y="723900"/>
            <a:ext cx="6435725" cy="3621088"/>
          </a:xfrm>
        </p:spPr>
      </p:sp>
      <p:sp>
        <p:nvSpPr>
          <p:cNvPr id="5" name="Plassholder for notater 4">
            <a:extLst>
              <a:ext uri="{FF2B5EF4-FFF2-40B4-BE49-F238E27FC236}">
                <a16:creationId xmlns:a16="http://schemas.microsoft.com/office/drawing/2014/main" id="{81CD116C-B586-4E2D-9CA2-A71FFFB9ADB0}"/>
              </a:ext>
            </a:extLst>
          </p:cNvPr>
          <p:cNvSpPr>
            <a:spLocks noGrp="1"/>
          </p:cNvSpPr>
          <p:nvPr>
            <p:ph type="body" idx="1"/>
          </p:nvPr>
        </p:nvSpPr>
        <p:spPr/>
        <p:txBody>
          <a:bodyPr/>
          <a:lstStyle/>
          <a:p>
            <a:r>
              <a:rPr lang="nb-NO" sz="1100" kern="1200" dirty="0">
                <a:solidFill>
                  <a:schemeClr val="tx1"/>
                </a:solidFill>
                <a:effectLst/>
                <a:latin typeface="+mn-lt"/>
                <a:ea typeface="+mn-ea"/>
                <a:cs typeface="+mn-cs"/>
              </a:rPr>
              <a:t>Dagene går, og Maggie blir med noen venner fra universitetet til bydelen </a:t>
            </a:r>
            <a:r>
              <a:rPr lang="nb-NO" sz="1100" kern="1200" dirty="0" err="1">
                <a:solidFill>
                  <a:schemeClr val="tx1"/>
                </a:solidFill>
                <a:effectLst/>
                <a:latin typeface="+mn-lt"/>
                <a:ea typeface="+mn-ea"/>
                <a:cs typeface="+mn-cs"/>
              </a:rPr>
              <a:t>Moqattam</a:t>
            </a:r>
            <a:r>
              <a:rPr lang="nb-NO" sz="1100" kern="1200" dirty="0">
                <a:solidFill>
                  <a:schemeClr val="tx1"/>
                </a:solidFill>
                <a:effectLst/>
                <a:latin typeface="+mn-lt"/>
                <a:ea typeface="+mn-ea"/>
                <a:cs typeface="+mn-cs"/>
              </a:rPr>
              <a:t> i utkanten av Kairo. De er der for å dele ut gaver til de fattige i «Søppelbyen», som bydelen kalles på folkemunne. Her, og i andre fattige deler av byen lever mennesker av å samle søppel som andre kaster. </a:t>
            </a:r>
            <a:endParaRPr lang="nb-NO" dirty="0"/>
          </a:p>
        </p:txBody>
      </p:sp>
    </p:spTree>
    <p:extLst>
      <p:ext uri="{BB962C8B-B14F-4D97-AF65-F5344CB8AC3E}">
        <p14:creationId xmlns:p14="http://schemas.microsoft.com/office/powerpoint/2010/main" val="3640660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Plassholder for lysbilde 1"/>
          <p:cNvSpPr>
            <a:spLocks noGrp="1" noRot="1" noChangeAspect="1" noTextEdit="1"/>
          </p:cNvSpPr>
          <p:nvPr>
            <p:ph type="sldImg"/>
          </p:nvPr>
        </p:nvSpPr>
        <p:spPr bwMode="auto">
          <a:noFill/>
          <a:ln>
            <a:solidFill>
              <a:srgbClr val="000000"/>
            </a:solidFill>
            <a:miter lim="800000"/>
            <a:headEnd/>
            <a:tailEnd/>
          </a:ln>
        </p:spPr>
      </p:sp>
      <p:sp>
        <p:nvSpPr>
          <p:cNvPr id="38916" name="Plassholder for lysbilde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8AAEE7-4465-42DA-8832-B23ECCEA8156}" type="slidenum">
              <a:rPr lang="nb-NO" smtClean="0"/>
              <a:pPr fontAlgn="base">
                <a:spcBef>
                  <a:spcPct val="0"/>
                </a:spcBef>
                <a:spcAft>
                  <a:spcPct val="0"/>
                </a:spcAft>
                <a:defRPr/>
              </a:pPr>
              <a:t>7</a:t>
            </a:fld>
            <a:endParaRPr lang="nb-NO"/>
          </a:p>
        </p:txBody>
      </p:sp>
      <p:sp>
        <p:nvSpPr>
          <p:cNvPr id="3" name="Plassholder for notater 2">
            <a:extLst>
              <a:ext uri="{FF2B5EF4-FFF2-40B4-BE49-F238E27FC236}">
                <a16:creationId xmlns:a16="http://schemas.microsoft.com/office/drawing/2014/main" id="{30D3DCD3-1C4B-4FF6-BF6F-BB4C1D72A914}"/>
              </a:ext>
            </a:extLst>
          </p:cNvPr>
          <p:cNvSpPr>
            <a:spLocks noGrp="1"/>
          </p:cNvSpPr>
          <p:nvPr>
            <p:ph type="body" idx="1"/>
          </p:nvPr>
        </p:nvSpPr>
        <p:spPr/>
        <p:txBody>
          <a:bodyPr/>
          <a:lstStyle/>
          <a:p>
            <a:r>
              <a:rPr lang="nb-NO" sz="1100" kern="1200" dirty="0">
                <a:solidFill>
                  <a:schemeClr val="tx1"/>
                </a:solidFill>
                <a:effectLst/>
                <a:latin typeface="+mn-lt"/>
                <a:ea typeface="+mn-ea"/>
                <a:cs typeface="+mn-cs"/>
              </a:rPr>
              <a:t>Mye metall, elektriske artikler og ikke minst …</a:t>
            </a:r>
            <a:endParaRPr lang="nb-NO" dirty="0"/>
          </a:p>
        </p:txBody>
      </p:sp>
    </p:spTree>
    <p:extLst>
      <p:ext uri="{BB962C8B-B14F-4D97-AF65-F5344CB8AC3E}">
        <p14:creationId xmlns:p14="http://schemas.microsoft.com/office/powerpoint/2010/main" val="2698422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0663" y="723900"/>
            <a:ext cx="6435725" cy="3621088"/>
          </a:xfrm>
        </p:spPr>
      </p:sp>
      <p:sp>
        <p:nvSpPr>
          <p:cNvPr id="5" name="Plassholder for notater 4">
            <a:extLst>
              <a:ext uri="{FF2B5EF4-FFF2-40B4-BE49-F238E27FC236}">
                <a16:creationId xmlns:a16="http://schemas.microsoft.com/office/drawing/2014/main" id="{E960085D-09A5-4473-BA2B-161D609F035D}"/>
              </a:ext>
            </a:extLst>
          </p:cNvPr>
          <p:cNvSpPr>
            <a:spLocks noGrp="1"/>
          </p:cNvSpPr>
          <p:nvPr>
            <p:ph type="body" idx="1"/>
          </p:nvPr>
        </p:nvSpPr>
        <p:spPr/>
        <p:txBody>
          <a:bodyPr/>
          <a:lstStyle/>
          <a:p>
            <a:r>
              <a:rPr lang="nb-NO" sz="1100" kern="1200" dirty="0">
                <a:solidFill>
                  <a:schemeClr val="tx1"/>
                </a:solidFill>
                <a:effectLst/>
                <a:latin typeface="+mn-lt"/>
                <a:ea typeface="+mn-ea"/>
                <a:cs typeface="+mn-cs"/>
              </a:rPr>
              <a:t>…plastikk. </a:t>
            </a:r>
            <a:endParaRPr lang="nb-NO" dirty="0"/>
          </a:p>
        </p:txBody>
      </p:sp>
    </p:spTree>
    <p:extLst>
      <p:ext uri="{BB962C8B-B14F-4D97-AF65-F5344CB8AC3E}">
        <p14:creationId xmlns:p14="http://schemas.microsoft.com/office/powerpoint/2010/main" val="3396486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0663" y="723900"/>
            <a:ext cx="6435725" cy="3621088"/>
          </a:xfrm>
        </p:spPr>
      </p:sp>
      <p:sp>
        <p:nvSpPr>
          <p:cNvPr id="5" name="Plassholder for notater 4">
            <a:extLst>
              <a:ext uri="{FF2B5EF4-FFF2-40B4-BE49-F238E27FC236}">
                <a16:creationId xmlns:a16="http://schemas.microsoft.com/office/drawing/2014/main" id="{E10B9B27-5423-4260-89C5-1D6916766052}"/>
              </a:ext>
            </a:extLst>
          </p:cNvPr>
          <p:cNvSpPr>
            <a:spLocks noGrp="1"/>
          </p:cNvSpPr>
          <p:nvPr>
            <p:ph type="body" idx="1"/>
          </p:nvPr>
        </p:nvSpPr>
        <p:spPr/>
        <p:txBody>
          <a:bodyPr/>
          <a:lstStyle/>
          <a:p>
            <a:r>
              <a:rPr lang="nb-NO" sz="1100" kern="1200" dirty="0">
                <a:solidFill>
                  <a:schemeClr val="tx1"/>
                </a:solidFill>
                <a:effectLst/>
                <a:latin typeface="+mn-lt"/>
                <a:ea typeface="+mn-ea"/>
                <a:cs typeface="+mn-cs"/>
              </a:rPr>
              <a:t>De brenner plastikken,  som smelter til klumper</a:t>
            </a:r>
            <a:endParaRPr lang="nb-NO" dirty="0"/>
          </a:p>
        </p:txBody>
      </p:sp>
    </p:spTree>
    <p:extLst>
      <p:ext uri="{BB962C8B-B14F-4D97-AF65-F5344CB8AC3E}">
        <p14:creationId xmlns:p14="http://schemas.microsoft.com/office/powerpoint/2010/main" val="488324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100" kern="1200" dirty="0">
                <a:solidFill>
                  <a:schemeClr val="tx1"/>
                </a:solidFill>
                <a:effectLst/>
                <a:latin typeface="+mn-lt"/>
                <a:ea typeface="+mn-ea"/>
                <a:cs typeface="+mn-cs"/>
              </a:rPr>
              <a:t>En familie på syv, åtte stykker kan tjene ti kroner på en dag ved å stå på fra morgen til kveld. Plastikken selges til fabrikker som </a:t>
            </a:r>
            <a:r>
              <a:rPr lang="nb-NO" sz="1100" kern="1200" dirty="0" err="1">
                <a:solidFill>
                  <a:schemeClr val="tx1"/>
                </a:solidFill>
                <a:effectLst/>
                <a:latin typeface="+mn-lt"/>
                <a:ea typeface="+mn-ea"/>
                <a:cs typeface="+mn-cs"/>
              </a:rPr>
              <a:t>feks</a:t>
            </a:r>
            <a:r>
              <a:rPr lang="nb-NO" sz="1100" kern="1200" dirty="0">
                <a:solidFill>
                  <a:schemeClr val="tx1"/>
                </a:solidFill>
                <a:effectLst/>
                <a:latin typeface="+mn-lt"/>
                <a:ea typeface="+mn-ea"/>
                <a:cs typeface="+mn-cs"/>
              </a:rPr>
              <a:t> lager…</a:t>
            </a:r>
            <a:endParaRPr lang="nb-NO" dirty="0"/>
          </a:p>
        </p:txBody>
      </p:sp>
    </p:spTree>
    <p:extLst>
      <p:ext uri="{BB962C8B-B14F-4D97-AF65-F5344CB8AC3E}">
        <p14:creationId xmlns:p14="http://schemas.microsoft.com/office/powerpoint/2010/main" val="2208826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…kleshengere.</a:t>
            </a:r>
          </a:p>
        </p:txBody>
      </p:sp>
    </p:spTree>
    <p:extLst>
      <p:ext uri="{BB962C8B-B14F-4D97-AF65-F5344CB8AC3E}">
        <p14:creationId xmlns:p14="http://schemas.microsoft.com/office/powerpoint/2010/main" val="53411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5" name="Plassholder for notater 4">
            <a:extLst>
              <a:ext uri="{FF2B5EF4-FFF2-40B4-BE49-F238E27FC236}">
                <a16:creationId xmlns:a16="http://schemas.microsoft.com/office/drawing/2014/main" id="{D297134B-E7F8-46AF-B468-BDD819F7576B}"/>
              </a:ext>
            </a:extLst>
          </p:cNvPr>
          <p:cNvSpPr>
            <a:spLocks noGrp="1"/>
          </p:cNvSpPr>
          <p:nvPr>
            <p:ph type="body" idx="1"/>
          </p:nvPr>
        </p:nvSpPr>
        <p:spPr/>
        <p:txBody>
          <a:bodyPr/>
          <a:lstStyle/>
          <a:p>
            <a:r>
              <a:rPr lang="nb-NO" sz="1100" kern="1200" dirty="0">
                <a:solidFill>
                  <a:schemeClr val="tx1"/>
                </a:solidFill>
                <a:effectLst/>
                <a:latin typeface="+mn-lt"/>
                <a:ea typeface="+mn-ea"/>
                <a:cs typeface="+mn-cs"/>
              </a:rPr>
              <a:t>I bakgårdene hvor plastikken brennes, løper barna rundt og kan lett få sår og verkende blemmer. De hjelper til med å jobbe fra de er ganske små, men de har også tid til lek. </a:t>
            </a:r>
            <a:endParaRPr lang="nb-NO" dirty="0"/>
          </a:p>
        </p:txBody>
      </p:sp>
    </p:spTree>
    <p:extLst>
      <p:ext uri="{BB962C8B-B14F-4D97-AF65-F5344CB8AC3E}">
        <p14:creationId xmlns:p14="http://schemas.microsoft.com/office/powerpoint/2010/main" val="1765255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0663" y="723900"/>
            <a:ext cx="6435725" cy="3621088"/>
          </a:xfrm>
        </p:spPr>
      </p:sp>
      <p:sp>
        <p:nvSpPr>
          <p:cNvPr id="5" name="Plassholder for notater 4">
            <a:extLst>
              <a:ext uri="{FF2B5EF4-FFF2-40B4-BE49-F238E27FC236}">
                <a16:creationId xmlns:a16="http://schemas.microsoft.com/office/drawing/2014/main" id="{B2D64F5C-974D-4ED4-BD0C-EACA80ECCE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kern="1200" dirty="0">
                <a:solidFill>
                  <a:schemeClr val="tx1"/>
                </a:solidFill>
                <a:effectLst/>
                <a:latin typeface="+mn-lt"/>
                <a:ea typeface="+mn-ea"/>
                <a:cs typeface="+mn-cs"/>
              </a:rPr>
              <a:t>Barn er barn, og med gavene fra Maggie og hennes venner får de et lite avbrekk i hverdagen.  </a:t>
            </a:r>
          </a:p>
          <a:p>
            <a:endParaRPr lang="nb-NO" dirty="0"/>
          </a:p>
        </p:txBody>
      </p:sp>
    </p:spTree>
    <p:extLst>
      <p:ext uri="{BB962C8B-B14F-4D97-AF65-F5344CB8AC3E}">
        <p14:creationId xmlns:p14="http://schemas.microsoft.com/office/powerpoint/2010/main" val="286712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0663" y="723900"/>
            <a:ext cx="6435725" cy="3621088"/>
          </a:xfrm>
        </p:spPr>
      </p:sp>
      <p:sp>
        <p:nvSpPr>
          <p:cNvPr id="5" name="Plassholder for notater 4">
            <a:extLst>
              <a:ext uri="{FF2B5EF4-FFF2-40B4-BE49-F238E27FC236}">
                <a16:creationId xmlns:a16="http://schemas.microsoft.com/office/drawing/2014/main" id="{E1435339-9821-4903-9904-5D49E55B88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kern="1200" dirty="0">
                <a:solidFill>
                  <a:schemeClr val="tx1"/>
                </a:solidFill>
                <a:effectLst/>
                <a:latin typeface="+mn-lt"/>
                <a:ea typeface="+mn-ea"/>
                <a:cs typeface="+mn-cs"/>
              </a:rPr>
              <a:t>Dette besøket forandrer den trettisyv-år gamle kvinnen for livet. Maggie taper sitt liv til barna. Det hun opplever slipper ikke taket. Hver eneste en er som en helt spesiell juvel, forskjellige, men like verdifulle som hennes egne to barn i den rike delen av byen. Hun ser barna. Og hun føler Gud gjør det samme.  </a:t>
            </a:r>
          </a:p>
          <a:p>
            <a:endParaRPr lang="nb-NO" dirty="0"/>
          </a:p>
        </p:txBody>
      </p:sp>
    </p:spTree>
    <p:extLst>
      <p:ext uri="{BB962C8B-B14F-4D97-AF65-F5344CB8AC3E}">
        <p14:creationId xmlns:p14="http://schemas.microsoft.com/office/powerpoint/2010/main" val="362587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0663" y="723900"/>
            <a:ext cx="6435725" cy="3621088"/>
          </a:xfrm>
        </p:spPr>
      </p:sp>
      <p:sp>
        <p:nvSpPr>
          <p:cNvPr id="5" name="Plassholder for notater 4">
            <a:extLst>
              <a:ext uri="{FF2B5EF4-FFF2-40B4-BE49-F238E27FC236}">
                <a16:creationId xmlns:a16="http://schemas.microsoft.com/office/drawing/2014/main" id="{C11D5ED6-60B2-4FCF-899C-3202BD15B0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kern="1200" dirty="0">
                <a:solidFill>
                  <a:schemeClr val="tx1"/>
                </a:solidFill>
                <a:effectLst/>
                <a:latin typeface="+mn-lt"/>
                <a:ea typeface="+mn-ea"/>
                <a:cs typeface="+mn-cs"/>
              </a:rPr>
              <a:t>«I møte med barna fikk jeg mitt bønnesvar, forteller Mamma Maggie,» som hun nå blir kalt. «Når jeg ser inn i barnets øyne, da ser jeg Jesus Kristus. Han er nær meg der i slummen, og jeg kan ikke annet enn å gi min kjærlighet til dem han elsker.» </a:t>
            </a:r>
          </a:p>
          <a:p>
            <a:endParaRPr lang="nb-NO" dirty="0"/>
          </a:p>
        </p:txBody>
      </p:sp>
    </p:spTree>
    <p:extLst>
      <p:ext uri="{BB962C8B-B14F-4D97-AF65-F5344CB8AC3E}">
        <p14:creationId xmlns:p14="http://schemas.microsoft.com/office/powerpoint/2010/main" val="1997505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0663" y="723900"/>
            <a:ext cx="6435725" cy="3621088"/>
          </a:xfrm>
        </p:spPr>
      </p:sp>
      <p:sp>
        <p:nvSpPr>
          <p:cNvPr id="5" name="Plassholder for notater 4">
            <a:extLst>
              <a:ext uri="{FF2B5EF4-FFF2-40B4-BE49-F238E27FC236}">
                <a16:creationId xmlns:a16="http://schemas.microsoft.com/office/drawing/2014/main" id="{B3F1953C-44F5-40F4-8A4C-C6F750D7F588}"/>
              </a:ext>
            </a:extLst>
          </p:cNvPr>
          <p:cNvSpPr>
            <a:spLocks noGrp="1"/>
          </p:cNvSpPr>
          <p:nvPr>
            <p:ph type="body" idx="1"/>
          </p:nvPr>
        </p:nvSpPr>
        <p:spPr/>
        <p:txBody>
          <a:bodyPr/>
          <a:lstStyle/>
          <a:p>
            <a:r>
              <a:rPr lang="nb-NO" sz="1100" kern="1200" dirty="0">
                <a:solidFill>
                  <a:schemeClr val="tx1"/>
                </a:solidFill>
                <a:effectLst/>
                <a:latin typeface="+mn-lt"/>
                <a:ea typeface="+mn-ea"/>
                <a:cs typeface="+mn-cs"/>
              </a:rPr>
              <a:t>Mamma Maggie bestemmer seg for å selge det hun eier og starte et arbeid blant barna i ”Søppelbyen”. Hun ønsker å starte et arbeid som hjelper barna til å se hvor uendelig verdifulle de er</a:t>
            </a:r>
            <a:endParaRPr lang="nb-NO" dirty="0"/>
          </a:p>
        </p:txBody>
      </p:sp>
    </p:spTree>
    <p:extLst>
      <p:ext uri="{BB962C8B-B14F-4D97-AF65-F5344CB8AC3E}">
        <p14:creationId xmlns:p14="http://schemas.microsoft.com/office/powerpoint/2010/main" val="1405923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0663" y="723900"/>
            <a:ext cx="6435725" cy="3621088"/>
          </a:xfrm>
        </p:spPr>
      </p:sp>
      <p:sp>
        <p:nvSpPr>
          <p:cNvPr id="5" name="Plassholder for notater 4">
            <a:extLst>
              <a:ext uri="{FF2B5EF4-FFF2-40B4-BE49-F238E27FC236}">
                <a16:creationId xmlns:a16="http://schemas.microsoft.com/office/drawing/2014/main" id="{64126B95-4DCE-426F-B246-E21F2BF660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kern="1200" dirty="0">
                <a:solidFill>
                  <a:schemeClr val="tx1"/>
                </a:solidFill>
                <a:effectLst/>
                <a:latin typeface="+mn-lt"/>
                <a:ea typeface="+mn-ea"/>
                <a:cs typeface="+mn-cs"/>
              </a:rPr>
              <a:t>«Jeg vil at barna skal oppleve seg elsket av Gud- og mennesker!» forteller Maggie. Med støtte fra gode venner ser snart den første barnehagen dagens lys. Et barn fra hver familie får begynne i barnehagen, som får navnet «</a:t>
            </a:r>
            <a:r>
              <a:rPr lang="nb-NO" sz="1100" kern="1200" dirty="0" err="1">
                <a:solidFill>
                  <a:schemeClr val="tx1"/>
                </a:solidFill>
                <a:effectLst/>
                <a:latin typeface="+mn-lt"/>
                <a:ea typeface="+mn-ea"/>
                <a:cs typeface="+mn-cs"/>
              </a:rPr>
              <a:t>Stefanusbarna</a:t>
            </a:r>
            <a:r>
              <a:rPr lang="nb-NO" sz="1100" kern="1200" dirty="0">
                <a:solidFill>
                  <a:schemeClr val="tx1"/>
                </a:solidFill>
                <a:effectLst/>
                <a:latin typeface="+mn-lt"/>
                <a:ea typeface="+mn-ea"/>
                <a:cs typeface="+mn-cs"/>
              </a:rPr>
              <a:t>». Hver familie som blir representert i barnehagen får ukentlig hjemmebesøk, med mat, medisiner og annen praktisk oppfølging. Etter hvert har det blitt mange barnehager rundt i Egypt som har sett dagens lys. Det er ikke rart barna kaller den stillferdige kvinnen Maggie </a:t>
            </a:r>
            <a:r>
              <a:rPr lang="nb-NO" sz="1100" kern="1200" dirty="0" err="1">
                <a:solidFill>
                  <a:schemeClr val="tx1"/>
                </a:solidFill>
                <a:effectLst/>
                <a:latin typeface="+mn-lt"/>
                <a:ea typeface="+mn-ea"/>
                <a:cs typeface="+mn-cs"/>
              </a:rPr>
              <a:t>Gobran</a:t>
            </a:r>
            <a:r>
              <a:rPr lang="nb-NO" sz="1100" kern="1200" dirty="0">
                <a:solidFill>
                  <a:schemeClr val="tx1"/>
                </a:solidFill>
                <a:effectLst/>
                <a:latin typeface="+mn-lt"/>
                <a:ea typeface="+mn-ea"/>
                <a:cs typeface="+mn-cs"/>
              </a:rPr>
              <a:t> for Mamma Maggie </a:t>
            </a:r>
          </a:p>
          <a:p>
            <a:endParaRPr lang="nb-NO" dirty="0"/>
          </a:p>
        </p:txBody>
      </p:sp>
    </p:spTree>
    <p:extLst>
      <p:ext uri="{BB962C8B-B14F-4D97-AF65-F5344CB8AC3E}">
        <p14:creationId xmlns:p14="http://schemas.microsoft.com/office/powerpoint/2010/main" val="2225275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100" kern="1200" dirty="0">
                <a:solidFill>
                  <a:schemeClr val="tx1"/>
                </a:solidFill>
                <a:effectLst/>
                <a:latin typeface="+mn-lt"/>
                <a:ea typeface="+mn-ea"/>
                <a:cs typeface="+mn-cs"/>
              </a:rPr>
              <a:t>Når vi spør Mamma Maggie hvorfor hun holder på med dette arbeidet år etter år, svarer hun: «Gud la meg på hjertet at jeg må elske, elske og elske. Jeg fant meg selv ved å gi. Jeg fant meg selv i alle fattige barn. Jeg lærte mye av et lite barn som selv var sultent, men som likevel  ville dele maten med sin lillesøster. Livet er en skole i kjærlighet» </a:t>
            </a:r>
            <a:endParaRPr lang="nb-NO" dirty="0"/>
          </a:p>
        </p:txBody>
      </p:sp>
    </p:spTree>
    <p:extLst>
      <p:ext uri="{BB962C8B-B14F-4D97-AF65-F5344CB8AC3E}">
        <p14:creationId xmlns:p14="http://schemas.microsoft.com/office/powerpoint/2010/main" val="1675581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100" kern="1200" dirty="0">
                <a:solidFill>
                  <a:schemeClr val="tx1"/>
                </a:solidFill>
                <a:effectLst/>
                <a:latin typeface="+mn-lt"/>
                <a:ea typeface="+mn-ea"/>
                <a:cs typeface="+mn-cs"/>
              </a:rPr>
              <a:t>Den kristne tro har lange røtter i Egypt. Den hellige familie, med det lille Jesusbarnet, startet reisen som flyktninger til Egypt, bort fra kong Herodes, som ville ta livet av barnet.</a:t>
            </a:r>
            <a:endParaRPr lang="nb-NO" dirty="0"/>
          </a:p>
        </p:txBody>
      </p:sp>
    </p:spTree>
    <p:extLst>
      <p:ext uri="{BB962C8B-B14F-4D97-AF65-F5344CB8AC3E}">
        <p14:creationId xmlns:p14="http://schemas.microsoft.com/office/powerpoint/2010/main" val="3508284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100" kern="1200" dirty="0">
                <a:solidFill>
                  <a:schemeClr val="tx1"/>
                </a:solidFill>
                <a:effectLst/>
                <a:latin typeface="+mn-lt"/>
                <a:ea typeface="+mn-ea"/>
                <a:cs typeface="+mn-cs"/>
              </a:rPr>
              <a:t>Evangelisten Markus, som har skrevet Markus-evangeliet regnes av den koptiske-ortodokse kirken som den første pave av Alexandria og grunnlegger av kirken i Afrika. Så Mamma Maggie og hennes venner står i en lang kristen tradisjon, hvor det er viktig for dem å gi videre den skatten deres forfedre har gitt dem. </a:t>
            </a:r>
            <a:endParaRPr lang="nb-NO" dirty="0"/>
          </a:p>
        </p:txBody>
      </p:sp>
    </p:spTree>
    <p:extLst>
      <p:ext uri="{BB962C8B-B14F-4D97-AF65-F5344CB8AC3E}">
        <p14:creationId xmlns:p14="http://schemas.microsoft.com/office/powerpoint/2010/main" val="1037309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0663" y="723900"/>
            <a:ext cx="6435725" cy="3621088"/>
          </a:xfrm>
        </p:spPr>
      </p:sp>
      <p:sp>
        <p:nvSpPr>
          <p:cNvPr id="5" name="Plassholder for notater 4">
            <a:extLst>
              <a:ext uri="{FF2B5EF4-FFF2-40B4-BE49-F238E27FC236}">
                <a16:creationId xmlns:a16="http://schemas.microsoft.com/office/drawing/2014/main" id="{E6179A2A-E646-4840-85AB-92F9C86D9B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kern="1200" dirty="0">
                <a:solidFill>
                  <a:schemeClr val="tx1"/>
                </a:solidFill>
                <a:effectLst/>
                <a:latin typeface="+mn-lt"/>
                <a:ea typeface="+mn-ea"/>
                <a:cs typeface="+mn-cs"/>
              </a:rPr>
              <a:t>Mange mennesker har fått sine liv forandret etter å ha vært en del av arbeidet til Mamma Maggie. Arbeidet vokste raskt, og nå er det støttespillere over hele verden som er med og hjelper til å holde arbeidet i gang. En viktig måte å hjelpe med er økonomi, men det er også en annen måte vi kan stå sammen med og hjelpe våre venner. Når vi spør Mamma Maggie og de andre hvordan vi kan hjelpe til, svarer de alltid først: «</a:t>
            </a:r>
            <a:r>
              <a:rPr lang="nb-NO" sz="1100" kern="1200" dirty="0" err="1">
                <a:solidFill>
                  <a:schemeClr val="tx1"/>
                </a:solidFill>
                <a:effectLst/>
                <a:latin typeface="+mn-lt"/>
                <a:ea typeface="+mn-ea"/>
                <a:cs typeface="+mn-cs"/>
              </a:rPr>
              <a:t>Pray</a:t>
            </a:r>
            <a:r>
              <a:rPr lang="nb-NO" sz="1100" kern="1200" dirty="0">
                <a:solidFill>
                  <a:schemeClr val="tx1"/>
                </a:solidFill>
                <a:effectLst/>
                <a:latin typeface="+mn-lt"/>
                <a:ea typeface="+mn-ea"/>
                <a:cs typeface="+mn-cs"/>
              </a:rPr>
              <a:t> for </a:t>
            </a:r>
            <a:r>
              <a:rPr lang="nb-NO" sz="1100" kern="1200" dirty="0" err="1">
                <a:solidFill>
                  <a:schemeClr val="tx1"/>
                </a:solidFill>
                <a:effectLst/>
                <a:latin typeface="+mn-lt"/>
                <a:ea typeface="+mn-ea"/>
                <a:cs typeface="+mn-cs"/>
              </a:rPr>
              <a:t>us</a:t>
            </a:r>
            <a:r>
              <a:rPr lang="nb-NO" sz="1100" kern="1200" dirty="0">
                <a:solidFill>
                  <a:schemeClr val="tx1"/>
                </a:solidFill>
                <a:effectLst/>
                <a:latin typeface="+mn-lt"/>
                <a:ea typeface="+mn-ea"/>
                <a:cs typeface="+mn-cs"/>
              </a:rPr>
              <a:t>! - Be for oss!» Vi oppfordres til å huske våre venner i barnehagene og hjemmene i «Søppelbyen». Vi kan be for alle barna, familiene og de som jobber der når vi ber vår aftenbønn hjemme, men vi skal også be sammen her i kirken nå </a:t>
            </a:r>
          </a:p>
          <a:p>
            <a:endParaRPr lang="nb-NO" dirty="0"/>
          </a:p>
        </p:txBody>
      </p:sp>
    </p:spTree>
    <p:extLst>
      <p:ext uri="{BB962C8B-B14F-4D97-AF65-F5344CB8AC3E}">
        <p14:creationId xmlns:p14="http://schemas.microsoft.com/office/powerpoint/2010/main" val="6196050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tel med tekst">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1752600" y="1140183"/>
            <a:ext cx="6934200" cy="1248900"/>
          </a:xfrm>
          <a:prstGeom prst="rect">
            <a:avLst/>
          </a:prstGeom>
        </p:spPr>
        <p:txBody>
          <a:bodyPr lIns="91425" tIns="91425" rIns="91425" bIns="91425" anchor="b" anchorCtr="0"/>
          <a:lstStyle>
            <a:lvl1pPr lvl="0">
              <a:spcBef>
                <a:spcPts val="0"/>
              </a:spcBef>
              <a:buSzPct val="100000"/>
              <a:defRPr sz="3600"/>
            </a:lvl1pPr>
            <a:lvl2pPr lvl="1">
              <a:spcBef>
                <a:spcPts val="0"/>
              </a:spcBef>
              <a:buSzPct val="100000"/>
              <a:defRPr sz="5200"/>
            </a:lvl2pPr>
            <a:lvl3pPr lvl="2">
              <a:spcBef>
                <a:spcPts val="0"/>
              </a:spcBef>
              <a:buSzPct val="100000"/>
              <a:defRPr sz="5200"/>
            </a:lvl3pPr>
            <a:lvl4pPr lvl="3">
              <a:spcBef>
                <a:spcPts val="0"/>
              </a:spcBef>
              <a:buSzPct val="100000"/>
              <a:defRPr sz="5200"/>
            </a:lvl4pPr>
            <a:lvl5pPr lvl="4">
              <a:spcBef>
                <a:spcPts val="0"/>
              </a:spcBef>
              <a:buSzPct val="100000"/>
              <a:defRPr sz="5200"/>
            </a:lvl5pPr>
            <a:lvl6pPr lvl="5">
              <a:spcBef>
                <a:spcPts val="0"/>
              </a:spcBef>
              <a:buSzPct val="100000"/>
              <a:defRPr sz="5200"/>
            </a:lvl6pPr>
            <a:lvl7pPr lvl="6">
              <a:spcBef>
                <a:spcPts val="0"/>
              </a:spcBef>
              <a:buSzPct val="100000"/>
              <a:defRPr sz="5200"/>
            </a:lvl7pPr>
            <a:lvl8pPr lvl="7">
              <a:spcBef>
                <a:spcPts val="0"/>
              </a:spcBef>
              <a:buSzPct val="100000"/>
              <a:defRPr sz="5200"/>
            </a:lvl8pPr>
            <a:lvl9pPr lvl="8">
              <a:spcBef>
                <a:spcPts val="0"/>
              </a:spcBef>
              <a:buSzPct val="100000"/>
              <a:defRPr sz="5200"/>
            </a:lvl9pPr>
          </a:lstStyle>
          <a:p>
            <a:endParaRPr/>
          </a:p>
        </p:txBody>
      </p:sp>
      <p:sp>
        <p:nvSpPr>
          <p:cNvPr id="10" name="Shape 10"/>
          <p:cNvSpPr txBox="1">
            <a:spLocks noGrp="1"/>
          </p:cNvSpPr>
          <p:nvPr>
            <p:ph type="subTitle" idx="1"/>
          </p:nvPr>
        </p:nvSpPr>
        <p:spPr>
          <a:xfrm>
            <a:off x="1752600" y="2389035"/>
            <a:ext cx="6934200" cy="2528700"/>
          </a:xfrm>
          <a:prstGeom prst="rect">
            <a:avLst/>
          </a:prstGeom>
        </p:spPr>
        <p:txBody>
          <a:bodyPr lIns="91425" tIns="91425" rIns="91425" bIns="91425" anchor="t" anchorCtr="0"/>
          <a:lstStyle>
            <a:lvl1pPr lvl="0">
              <a:lnSpc>
                <a:spcPct val="100000"/>
              </a:lnSpc>
              <a:spcBef>
                <a:spcPts val="0"/>
              </a:spcBef>
              <a:spcAft>
                <a:spcPts val="0"/>
              </a:spcAft>
              <a:buClr>
                <a:schemeClr val="dk1"/>
              </a:buClr>
              <a:buSzPct val="100000"/>
              <a:buNone/>
              <a:defRPr sz="2800">
                <a:solidFill>
                  <a:schemeClr val="dk1"/>
                </a:solidFill>
              </a:defRPr>
            </a:lvl1pPr>
            <a:lvl2pPr lvl="1">
              <a:lnSpc>
                <a:spcPct val="100000"/>
              </a:lnSpc>
              <a:spcBef>
                <a:spcPts val="0"/>
              </a:spcBef>
              <a:spcAft>
                <a:spcPts val="0"/>
              </a:spcAft>
              <a:buSzPct val="100000"/>
              <a:buNone/>
              <a:defRPr sz="2800"/>
            </a:lvl2pPr>
            <a:lvl3pPr lvl="2">
              <a:lnSpc>
                <a:spcPct val="100000"/>
              </a:lnSpc>
              <a:spcBef>
                <a:spcPts val="0"/>
              </a:spcBef>
              <a:spcAft>
                <a:spcPts val="0"/>
              </a:spcAft>
              <a:buSzPct val="100000"/>
              <a:buNone/>
              <a:defRPr sz="2800"/>
            </a:lvl3pPr>
            <a:lvl4pPr lvl="3">
              <a:lnSpc>
                <a:spcPct val="100000"/>
              </a:lnSpc>
              <a:spcBef>
                <a:spcPts val="0"/>
              </a:spcBef>
              <a:spcAft>
                <a:spcPts val="0"/>
              </a:spcAft>
              <a:buSzPct val="100000"/>
              <a:buNone/>
              <a:defRPr sz="2800"/>
            </a:lvl4pPr>
            <a:lvl5pPr lvl="4">
              <a:lnSpc>
                <a:spcPct val="100000"/>
              </a:lnSpc>
              <a:spcBef>
                <a:spcPts val="0"/>
              </a:spcBef>
              <a:spcAft>
                <a:spcPts val="0"/>
              </a:spcAft>
              <a:buSzPct val="100000"/>
              <a:buNone/>
              <a:defRPr sz="2800"/>
            </a:lvl5pPr>
            <a:lvl6pPr lvl="5">
              <a:lnSpc>
                <a:spcPct val="100000"/>
              </a:lnSpc>
              <a:spcBef>
                <a:spcPts val="0"/>
              </a:spcBef>
              <a:spcAft>
                <a:spcPts val="0"/>
              </a:spcAft>
              <a:buSzPct val="100000"/>
              <a:buNone/>
              <a:defRPr sz="2800"/>
            </a:lvl6pPr>
            <a:lvl7pPr lvl="6">
              <a:lnSpc>
                <a:spcPct val="100000"/>
              </a:lnSpc>
              <a:spcBef>
                <a:spcPts val="0"/>
              </a:spcBef>
              <a:spcAft>
                <a:spcPts val="0"/>
              </a:spcAft>
              <a:buSzPct val="100000"/>
              <a:buNone/>
              <a:defRPr sz="2800"/>
            </a:lvl7pPr>
            <a:lvl8pPr lvl="7">
              <a:lnSpc>
                <a:spcPct val="100000"/>
              </a:lnSpc>
              <a:spcBef>
                <a:spcPts val="0"/>
              </a:spcBef>
              <a:spcAft>
                <a:spcPts val="0"/>
              </a:spcAft>
              <a:buSzPct val="100000"/>
              <a:buNone/>
              <a:defRPr sz="2800"/>
            </a:lvl8pPr>
            <a:lvl9pPr lvl="8">
              <a:lnSpc>
                <a:spcPct val="100000"/>
              </a:lnSpc>
              <a:spcBef>
                <a:spcPts val="0"/>
              </a:spcBef>
              <a:spcAft>
                <a:spcPts val="0"/>
              </a:spcAft>
              <a:buSzPct val="100000"/>
              <a:buNone/>
              <a:defRPr sz="2800"/>
            </a:lvl9pPr>
          </a:lstStyle>
          <a:p>
            <a:endParaRPr/>
          </a:p>
        </p:txBody>
      </p:sp>
      <p:pic>
        <p:nvPicPr>
          <p:cNvPr id="11" name="Shape 11" descr="kvist.png"/>
          <p:cNvPicPr preferRelativeResize="0"/>
          <p:nvPr/>
        </p:nvPicPr>
        <p:blipFill>
          <a:blip r:embed="rId2">
            <a:alphaModFix/>
          </a:blip>
          <a:stretch>
            <a:fillRect/>
          </a:stretch>
        </p:blipFill>
        <p:spPr>
          <a:xfrm>
            <a:off x="0" y="3138493"/>
            <a:ext cx="9144000" cy="2005012"/>
          </a:xfrm>
          <a:prstGeom prst="rect">
            <a:avLst/>
          </a:prstGeom>
          <a:noFill/>
          <a:ln>
            <a:noFill/>
          </a:ln>
        </p:spPr>
      </p:pic>
      <p:pic>
        <p:nvPicPr>
          <p:cNvPr id="12" name="Shape 12" descr="logo.gif"/>
          <p:cNvPicPr preferRelativeResize="0"/>
          <p:nvPr/>
        </p:nvPicPr>
        <p:blipFill>
          <a:blip r:embed="rId3">
            <a:alphaModFix/>
          </a:blip>
          <a:stretch>
            <a:fillRect/>
          </a:stretch>
        </p:blipFill>
        <p:spPr>
          <a:xfrm>
            <a:off x="304800" y="0"/>
            <a:ext cx="987850" cy="98289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tel med tekst (liten logo)">
    <p:spTree>
      <p:nvGrpSpPr>
        <p:cNvPr id="1" name="Shape 13"/>
        <p:cNvGrpSpPr/>
        <p:nvPr/>
      </p:nvGrpSpPr>
      <p:grpSpPr>
        <a:xfrm>
          <a:off x="0" y="0"/>
          <a:ext cx="0" cy="0"/>
          <a:chOff x="0" y="0"/>
          <a:chExt cx="0" cy="0"/>
        </a:xfrm>
      </p:grpSpPr>
      <p:sp>
        <p:nvSpPr>
          <p:cNvPr id="14" name="Shape 14"/>
          <p:cNvSpPr txBox="1">
            <a:spLocks noGrp="1"/>
          </p:cNvSpPr>
          <p:nvPr>
            <p:ph type="ctrTitle"/>
          </p:nvPr>
        </p:nvSpPr>
        <p:spPr>
          <a:xfrm>
            <a:off x="922225" y="503125"/>
            <a:ext cx="7764600" cy="1594500"/>
          </a:xfrm>
          <a:prstGeom prst="rect">
            <a:avLst/>
          </a:prstGeom>
        </p:spPr>
        <p:txBody>
          <a:bodyPr lIns="91425" tIns="91425" rIns="91425" bIns="91425" anchor="b" anchorCtr="0"/>
          <a:lstStyle>
            <a:lvl1pPr lvl="0" rtl="0">
              <a:spcBef>
                <a:spcPts val="0"/>
              </a:spcBef>
              <a:buSzPct val="100000"/>
              <a:defRPr sz="3600"/>
            </a:lvl1pPr>
            <a:lvl2pPr lvl="1" rtl="0">
              <a:spcBef>
                <a:spcPts val="0"/>
              </a:spcBef>
              <a:buSzPct val="100000"/>
              <a:defRPr sz="5200"/>
            </a:lvl2pPr>
            <a:lvl3pPr lvl="2" rtl="0">
              <a:spcBef>
                <a:spcPts val="0"/>
              </a:spcBef>
              <a:buSzPct val="100000"/>
              <a:defRPr sz="5200"/>
            </a:lvl3pPr>
            <a:lvl4pPr lvl="3" rtl="0">
              <a:spcBef>
                <a:spcPts val="0"/>
              </a:spcBef>
              <a:buSzPct val="100000"/>
              <a:defRPr sz="5200"/>
            </a:lvl4pPr>
            <a:lvl5pPr lvl="4" rtl="0">
              <a:spcBef>
                <a:spcPts val="0"/>
              </a:spcBef>
              <a:buSzPct val="100000"/>
              <a:defRPr sz="5200"/>
            </a:lvl5pPr>
            <a:lvl6pPr lvl="5" rtl="0">
              <a:spcBef>
                <a:spcPts val="0"/>
              </a:spcBef>
              <a:buSzPct val="100000"/>
              <a:defRPr sz="5200"/>
            </a:lvl6pPr>
            <a:lvl7pPr lvl="6" rtl="0">
              <a:spcBef>
                <a:spcPts val="0"/>
              </a:spcBef>
              <a:buSzPct val="100000"/>
              <a:defRPr sz="5200"/>
            </a:lvl7pPr>
            <a:lvl8pPr lvl="7" rtl="0">
              <a:spcBef>
                <a:spcPts val="0"/>
              </a:spcBef>
              <a:buSzPct val="100000"/>
              <a:defRPr sz="5200"/>
            </a:lvl8pPr>
            <a:lvl9pPr lvl="8" rtl="0">
              <a:spcBef>
                <a:spcPts val="0"/>
              </a:spcBef>
              <a:buSzPct val="100000"/>
              <a:defRPr sz="5200"/>
            </a:lvl9pPr>
          </a:lstStyle>
          <a:p>
            <a:endParaRPr/>
          </a:p>
        </p:txBody>
      </p:sp>
      <p:sp>
        <p:nvSpPr>
          <p:cNvPr id="15" name="Shape 15"/>
          <p:cNvSpPr txBox="1">
            <a:spLocks noGrp="1"/>
          </p:cNvSpPr>
          <p:nvPr>
            <p:ph type="subTitle" idx="1"/>
          </p:nvPr>
        </p:nvSpPr>
        <p:spPr>
          <a:xfrm>
            <a:off x="922200" y="2155700"/>
            <a:ext cx="7764600" cy="2762100"/>
          </a:xfrm>
          <a:prstGeom prst="rect">
            <a:avLst/>
          </a:prstGeom>
        </p:spPr>
        <p:txBody>
          <a:bodyPr lIns="91425" tIns="91425" rIns="91425" bIns="91425" anchor="t" anchorCtr="0"/>
          <a:lstStyle>
            <a:lvl1pPr lvl="0" rtl="0">
              <a:lnSpc>
                <a:spcPct val="100000"/>
              </a:lnSpc>
              <a:spcBef>
                <a:spcPts val="0"/>
              </a:spcBef>
              <a:spcAft>
                <a:spcPts val="0"/>
              </a:spcAft>
              <a:buClr>
                <a:schemeClr val="dk1"/>
              </a:buClr>
              <a:buSzPct val="100000"/>
              <a:buNone/>
              <a:defRPr sz="2800">
                <a:solidFill>
                  <a:schemeClr val="dk1"/>
                </a:solidFill>
              </a:defRPr>
            </a:lvl1pPr>
            <a:lvl2pPr lvl="1" rtl="0">
              <a:lnSpc>
                <a:spcPct val="100000"/>
              </a:lnSpc>
              <a:spcBef>
                <a:spcPts val="0"/>
              </a:spcBef>
              <a:spcAft>
                <a:spcPts val="0"/>
              </a:spcAft>
              <a:buSzPct val="100000"/>
              <a:buNone/>
              <a:defRPr sz="2800"/>
            </a:lvl2pPr>
            <a:lvl3pPr lvl="2" rtl="0">
              <a:lnSpc>
                <a:spcPct val="100000"/>
              </a:lnSpc>
              <a:spcBef>
                <a:spcPts val="0"/>
              </a:spcBef>
              <a:spcAft>
                <a:spcPts val="0"/>
              </a:spcAft>
              <a:buSzPct val="100000"/>
              <a:buNone/>
              <a:defRPr sz="2800"/>
            </a:lvl3pPr>
            <a:lvl4pPr lvl="3" rtl="0">
              <a:lnSpc>
                <a:spcPct val="100000"/>
              </a:lnSpc>
              <a:spcBef>
                <a:spcPts val="0"/>
              </a:spcBef>
              <a:spcAft>
                <a:spcPts val="0"/>
              </a:spcAft>
              <a:buSzPct val="100000"/>
              <a:buNone/>
              <a:defRPr sz="2800"/>
            </a:lvl4pPr>
            <a:lvl5pPr lvl="4" rtl="0">
              <a:lnSpc>
                <a:spcPct val="100000"/>
              </a:lnSpc>
              <a:spcBef>
                <a:spcPts val="0"/>
              </a:spcBef>
              <a:spcAft>
                <a:spcPts val="0"/>
              </a:spcAft>
              <a:buSzPct val="100000"/>
              <a:buNone/>
              <a:defRPr sz="2800"/>
            </a:lvl5pPr>
            <a:lvl6pPr lvl="5" rtl="0">
              <a:lnSpc>
                <a:spcPct val="100000"/>
              </a:lnSpc>
              <a:spcBef>
                <a:spcPts val="0"/>
              </a:spcBef>
              <a:spcAft>
                <a:spcPts val="0"/>
              </a:spcAft>
              <a:buSzPct val="100000"/>
              <a:buNone/>
              <a:defRPr sz="2800"/>
            </a:lvl6pPr>
            <a:lvl7pPr lvl="6" rtl="0">
              <a:lnSpc>
                <a:spcPct val="100000"/>
              </a:lnSpc>
              <a:spcBef>
                <a:spcPts val="0"/>
              </a:spcBef>
              <a:spcAft>
                <a:spcPts val="0"/>
              </a:spcAft>
              <a:buSzPct val="100000"/>
              <a:buNone/>
              <a:defRPr sz="2800"/>
            </a:lvl7pPr>
            <a:lvl8pPr lvl="7" rtl="0">
              <a:lnSpc>
                <a:spcPct val="100000"/>
              </a:lnSpc>
              <a:spcBef>
                <a:spcPts val="0"/>
              </a:spcBef>
              <a:spcAft>
                <a:spcPts val="0"/>
              </a:spcAft>
              <a:buSzPct val="100000"/>
              <a:buNone/>
              <a:defRPr sz="2800"/>
            </a:lvl8pPr>
            <a:lvl9pPr lvl="8" rtl="0">
              <a:lnSpc>
                <a:spcPct val="100000"/>
              </a:lnSpc>
              <a:spcBef>
                <a:spcPts val="0"/>
              </a:spcBef>
              <a:spcAft>
                <a:spcPts val="0"/>
              </a:spcAft>
              <a:buSzPct val="100000"/>
              <a:buNone/>
              <a:defRPr sz="2800"/>
            </a:lvl9pPr>
          </a:lstStyle>
          <a:p>
            <a:endParaRPr/>
          </a:p>
        </p:txBody>
      </p:sp>
      <p:pic>
        <p:nvPicPr>
          <p:cNvPr id="16" name="Shape 16" descr="logo.gif"/>
          <p:cNvPicPr preferRelativeResize="0"/>
          <p:nvPr/>
        </p:nvPicPr>
        <p:blipFill>
          <a:blip r:embed="rId2">
            <a:alphaModFix/>
          </a:blip>
          <a:stretch>
            <a:fillRect/>
          </a:stretch>
        </p:blipFill>
        <p:spPr>
          <a:xfrm>
            <a:off x="304798" y="0"/>
            <a:ext cx="617425" cy="61432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tel med tekst (liten logo og kvist)">
    <p:spTree>
      <p:nvGrpSpPr>
        <p:cNvPr id="1" name="Shape 17"/>
        <p:cNvGrpSpPr/>
        <p:nvPr/>
      </p:nvGrpSpPr>
      <p:grpSpPr>
        <a:xfrm>
          <a:off x="0" y="0"/>
          <a:ext cx="0" cy="0"/>
          <a:chOff x="0" y="0"/>
          <a:chExt cx="0" cy="0"/>
        </a:xfrm>
      </p:grpSpPr>
      <p:pic>
        <p:nvPicPr>
          <p:cNvPr id="18" name="Shape 18" descr="kvist.png"/>
          <p:cNvPicPr preferRelativeResize="0"/>
          <p:nvPr/>
        </p:nvPicPr>
        <p:blipFill>
          <a:blip r:embed="rId2">
            <a:alphaModFix/>
          </a:blip>
          <a:stretch>
            <a:fillRect/>
          </a:stretch>
        </p:blipFill>
        <p:spPr>
          <a:xfrm>
            <a:off x="0" y="3138493"/>
            <a:ext cx="9144000" cy="2005012"/>
          </a:xfrm>
          <a:prstGeom prst="rect">
            <a:avLst/>
          </a:prstGeom>
          <a:noFill/>
          <a:ln>
            <a:noFill/>
          </a:ln>
        </p:spPr>
      </p:pic>
      <p:sp>
        <p:nvSpPr>
          <p:cNvPr id="19" name="Shape 19"/>
          <p:cNvSpPr txBox="1">
            <a:spLocks noGrp="1"/>
          </p:cNvSpPr>
          <p:nvPr>
            <p:ph type="ctrTitle"/>
          </p:nvPr>
        </p:nvSpPr>
        <p:spPr>
          <a:xfrm>
            <a:off x="922225" y="503125"/>
            <a:ext cx="7764600" cy="1594500"/>
          </a:xfrm>
          <a:prstGeom prst="rect">
            <a:avLst/>
          </a:prstGeom>
        </p:spPr>
        <p:txBody>
          <a:bodyPr lIns="91425" tIns="91425" rIns="91425" bIns="91425" anchor="b" anchorCtr="0"/>
          <a:lstStyle>
            <a:lvl1pPr lvl="0" rtl="0">
              <a:spcBef>
                <a:spcPts val="0"/>
              </a:spcBef>
              <a:buSzPct val="100000"/>
              <a:defRPr sz="3600"/>
            </a:lvl1pPr>
            <a:lvl2pPr lvl="1" rtl="0">
              <a:spcBef>
                <a:spcPts val="0"/>
              </a:spcBef>
              <a:buSzPct val="100000"/>
              <a:defRPr sz="5200"/>
            </a:lvl2pPr>
            <a:lvl3pPr lvl="2" rtl="0">
              <a:spcBef>
                <a:spcPts val="0"/>
              </a:spcBef>
              <a:buSzPct val="100000"/>
              <a:defRPr sz="5200"/>
            </a:lvl3pPr>
            <a:lvl4pPr lvl="3" rtl="0">
              <a:spcBef>
                <a:spcPts val="0"/>
              </a:spcBef>
              <a:buSzPct val="100000"/>
              <a:defRPr sz="5200"/>
            </a:lvl4pPr>
            <a:lvl5pPr lvl="4" rtl="0">
              <a:spcBef>
                <a:spcPts val="0"/>
              </a:spcBef>
              <a:buSzPct val="100000"/>
              <a:defRPr sz="5200"/>
            </a:lvl5pPr>
            <a:lvl6pPr lvl="5" rtl="0">
              <a:spcBef>
                <a:spcPts val="0"/>
              </a:spcBef>
              <a:buSzPct val="100000"/>
              <a:defRPr sz="5200"/>
            </a:lvl6pPr>
            <a:lvl7pPr lvl="6" rtl="0">
              <a:spcBef>
                <a:spcPts val="0"/>
              </a:spcBef>
              <a:buSzPct val="100000"/>
              <a:defRPr sz="5200"/>
            </a:lvl7pPr>
            <a:lvl8pPr lvl="7" rtl="0">
              <a:spcBef>
                <a:spcPts val="0"/>
              </a:spcBef>
              <a:buSzPct val="100000"/>
              <a:defRPr sz="5200"/>
            </a:lvl8pPr>
            <a:lvl9pPr lvl="8" rtl="0">
              <a:spcBef>
                <a:spcPts val="0"/>
              </a:spcBef>
              <a:buSzPct val="100000"/>
              <a:defRPr sz="5200"/>
            </a:lvl9pPr>
          </a:lstStyle>
          <a:p>
            <a:endParaRPr/>
          </a:p>
        </p:txBody>
      </p:sp>
      <p:sp>
        <p:nvSpPr>
          <p:cNvPr id="20" name="Shape 20"/>
          <p:cNvSpPr txBox="1">
            <a:spLocks noGrp="1"/>
          </p:cNvSpPr>
          <p:nvPr>
            <p:ph type="subTitle" idx="1"/>
          </p:nvPr>
        </p:nvSpPr>
        <p:spPr>
          <a:xfrm>
            <a:off x="922200" y="2155700"/>
            <a:ext cx="7764600" cy="2762100"/>
          </a:xfrm>
          <a:prstGeom prst="rect">
            <a:avLst/>
          </a:prstGeom>
        </p:spPr>
        <p:txBody>
          <a:bodyPr lIns="91425" tIns="91425" rIns="91425" bIns="91425" anchor="t" anchorCtr="0"/>
          <a:lstStyle>
            <a:lvl1pPr lvl="0" rtl="0">
              <a:lnSpc>
                <a:spcPct val="100000"/>
              </a:lnSpc>
              <a:spcBef>
                <a:spcPts val="0"/>
              </a:spcBef>
              <a:spcAft>
                <a:spcPts val="0"/>
              </a:spcAft>
              <a:buClr>
                <a:schemeClr val="dk1"/>
              </a:buClr>
              <a:buSzPct val="100000"/>
              <a:buNone/>
              <a:defRPr sz="2800">
                <a:solidFill>
                  <a:schemeClr val="dk1"/>
                </a:solidFill>
              </a:defRPr>
            </a:lvl1pPr>
            <a:lvl2pPr lvl="1" rtl="0">
              <a:lnSpc>
                <a:spcPct val="100000"/>
              </a:lnSpc>
              <a:spcBef>
                <a:spcPts val="0"/>
              </a:spcBef>
              <a:spcAft>
                <a:spcPts val="0"/>
              </a:spcAft>
              <a:buSzPct val="100000"/>
              <a:buNone/>
              <a:defRPr sz="2800"/>
            </a:lvl2pPr>
            <a:lvl3pPr lvl="2" rtl="0">
              <a:lnSpc>
                <a:spcPct val="100000"/>
              </a:lnSpc>
              <a:spcBef>
                <a:spcPts val="0"/>
              </a:spcBef>
              <a:spcAft>
                <a:spcPts val="0"/>
              </a:spcAft>
              <a:buSzPct val="100000"/>
              <a:buNone/>
              <a:defRPr sz="2800"/>
            </a:lvl3pPr>
            <a:lvl4pPr lvl="3" rtl="0">
              <a:lnSpc>
                <a:spcPct val="100000"/>
              </a:lnSpc>
              <a:spcBef>
                <a:spcPts val="0"/>
              </a:spcBef>
              <a:spcAft>
                <a:spcPts val="0"/>
              </a:spcAft>
              <a:buSzPct val="100000"/>
              <a:buNone/>
              <a:defRPr sz="2800"/>
            </a:lvl4pPr>
            <a:lvl5pPr lvl="4" rtl="0">
              <a:lnSpc>
                <a:spcPct val="100000"/>
              </a:lnSpc>
              <a:spcBef>
                <a:spcPts val="0"/>
              </a:spcBef>
              <a:spcAft>
                <a:spcPts val="0"/>
              </a:spcAft>
              <a:buSzPct val="100000"/>
              <a:buNone/>
              <a:defRPr sz="2800"/>
            </a:lvl5pPr>
            <a:lvl6pPr lvl="5" rtl="0">
              <a:lnSpc>
                <a:spcPct val="100000"/>
              </a:lnSpc>
              <a:spcBef>
                <a:spcPts val="0"/>
              </a:spcBef>
              <a:spcAft>
                <a:spcPts val="0"/>
              </a:spcAft>
              <a:buSzPct val="100000"/>
              <a:buNone/>
              <a:defRPr sz="2800"/>
            </a:lvl6pPr>
            <a:lvl7pPr lvl="6" rtl="0">
              <a:lnSpc>
                <a:spcPct val="100000"/>
              </a:lnSpc>
              <a:spcBef>
                <a:spcPts val="0"/>
              </a:spcBef>
              <a:spcAft>
                <a:spcPts val="0"/>
              </a:spcAft>
              <a:buSzPct val="100000"/>
              <a:buNone/>
              <a:defRPr sz="2800"/>
            </a:lvl7pPr>
            <a:lvl8pPr lvl="7" rtl="0">
              <a:lnSpc>
                <a:spcPct val="100000"/>
              </a:lnSpc>
              <a:spcBef>
                <a:spcPts val="0"/>
              </a:spcBef>
              <a:spcAft>
                <a:spcPts val="0"/>
              </a:spcAft>
              <a:buSzPct val="100000"/>
              <a:buNone/>
              <a:defRPr sz="2800"/>
            </a:lvl8pPr>
            <a:lvl9pPr lvl="8" rtl="0">
              <a:lnSpc>
                <a:spcPct val="100000"/>
              </a:lnSpc>
              <a:spcBef>
                <a:spcPts val="0"/>
              </a:spcBef>
              <a:spcAft>
                <a:spcPts val="0"/>
              </a:spcAft>
              <a:buSzPct val="100000"/>
              <a:buNone/>
              <a:defRPr sz="2800"/>
            </a:lvl9pPr>
          </a:lstStyle>
          <a:p>
            <a:endParaRPr/>
          </a:p>
        </p:txBody>
      </p:sp>
      <p:pic>
        <p:nvPicPr>
          <p:cNvPr id="21" name="Shape 21" descr="logo.gif"/>
          <p:cNvPicPr preferRelativeResize="0"/>
          <p:nvPr/>
        </p:nvPicPr>
        <p:blipFill>
          <a:blip r:embed="rId3">
            <a:alphaModFix/>
          </a:blip>
          <a:stretch>
            <a:fillRect/>
          </a:stretch>
        </p:blipFill>
        <p:spPr>
          <a:xfrm>
            <a:off x="304798" y="0"/>
            <a:ext cx="617425" cy="61432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tel med tekst (uten logo)">
    <p:spTree>
      <p:nvGrpSpPr>
        <p:cNvPr id="1" name="Shape 22"/>
        <p:cNvGrpSpPr/>
        <p:nvPr/>
      </p:nvGrpSpPr>
      <p:grpSpPr>
        <a:xfrm>
          <a:off x="0" y="0"/>
          <a:ext cx="0" cy="0"/>
          <a:chOff x="0" y="0"/>
          <a:chExt cx="0" cy="0"/>
        </a:xfrm>
      </p:grpSpPr>
      <p:sp>
        <p:nvSpPr>
          <p:cNvPr id="23" name="Shape 23"/>
          <p:cNvSpPr txBox="1">
            <a:spLocks noGrp="1"/>
          </p:cNvSpPr>
          <p:nvPr>
            <p:ph type="ctrTitle"/>
          </p:nvPr>
        </p:nvSpPr>
        <p:spPr>
          <a:xfrm>
            <a:off x="609600" y="503125"/>
            <a:ext cx="8077200" cy="1594500"/>
          </a:xfrm>
          <a:prstGeom prst="rect">
            <a:avLst/>
          </a:prstGeom>
        </p:spPr>
        <p:txBody>
          <a:bodyPr lIns="91425" tIns="91425" rIns="91425" bIns="91425" anchor="b" anchorCtr="0"/>
          <a:lstStyle>
            <a:lvl1pPr lvl="0" rtl="0">
              <a:spcBef>
                <a:spcPts val="0"/>
              </a:spcBef>
              <a:buSzPct val="100000"/>
              <a:defRPr sz="3600"/>
            </a:lvl1pPr>
            <a:lvl2pPr lvl="1" rtl="0">
              <a:spcBef>
                <a:spcPts val="0"/>
              </a:spcBef>
              <a:buSzPct val="100000"/>
              <a:defRPr sz="5200"/>
            </a:lvl2pPr>
            <a:lvl3pPr lvl="2" rtl="0">
              <a:spcBef>
                <a:spcPts val="0"/>
              </a:spcBef>
              <a:buSzPct val="100000"/>
              <a:defRPr sz="5200"/>
            </a:lvl3pPr>
            <a:lvl4pPr lvl="3" rtl="0">
              <a:spcBef>
                <a:spcPts val="0"/>
              </a:spcBef>
              <a:buSzPct val="100000"/>
              <a:defRPr sz="5200"/>
            </a:lvl4pPr>
            <a:lvl5pPr lvl="4" rtl="0">
              <a:spcBef>
                <a:spcPts val="0"/>
              </a:spcBef>
              <a:buSzPct val="100000"/>
              <a:defRPr sz="5200"/>
            </a:lvl5pPr>
            <a:lvl6pPr lvl="5" rtl="0">
              <a:spcBef>
                <a:spcPts val="0"/>
              </a:spcBef>
              <a:buSzPct val="100000"/>
              <a:defRPr sz="5200"/>
            </a:lvl6pPr>
            <a:lvl7pPr lvl="6" rtl="0">
              <a:spcBef>
                <a:spcPts val="0"/>
              </a:spcBef>
              <a:buSzPct val="100000"/>
              <a:defRPr sz="5200"/>
            </a:lvl7pPr>
            <a:lvl8pPr lvl="7" rtl="0">
              <a:spcBef>
                <a:spcPts val="0"/>
              </a:spcBef>
              <a:buSzPct val="100000"/>
              <a:defRPr sz="5200"/>
            </a:lvl8pPr>
            <a:lvl9pPr lvl="8" rtl="0">
              <a:spcBef>
                <a:spcPts val="0"/>
              </a:spcBef>
              <a:buSzPct val="100000"/>
              <a:defRPr sz="5200"/>
            </a:lvl9pPr>
          </a:lstStyle>
          <a:p>
            <a:endParaRPr/>
          </a:p>
        </p:txBody>
      </p:sp>
      <p:sp>
        <p:nvSpPr>
          <p:cNvPr id="24" name="Shape 24"/>
          <p:cNvSpPr txBox="1">
            <a:spLocks noGrp="1"/>
          </p:cNvSpPr>
          <p:nvPr>
            <p:ph type="subTitle" idx="1"/>
          </p:nvPr>
        </p:nvSpPr>
        <p:spPr>
          <a:xfrm>
            <a:off x="609600" y="2155700"/>
            <a:ext cx="8077200" cy="2762100"/>
          </a:xfrm>
          <a:prstGeom prst="rect">
            <a:avLst/>
          </a:prstGeom>
        </p:spPr>
        <p:txBody>
          <a:bodyPr lIns="91425" tIns="91425" rIns="91425" bIns="91425" anchor="t" anchorCtr="0"/>
          <a:lstStyle>
            <a:lvl1pPr lvl="0" rtl="0">
              <a:lnSpc>
                <a:spcPct val="100000"/>
              </a:lnSpc>
              <a:spcBef>
                <a:spcPts val="0"/>
              </a:spcBef>
              <a:spcAft>
                <a:spcPts val="0"/>
              </a:spcAft>
              <a:buClr>
                <a:schemeClr val="dk1"/>
              </a:buClr>
              <a:buSzPct val="100000"/>
              <a:buNone/>
              <a:defRPr sz="2800">
                <a:solidFill>
                  <a:schemeClr val="dk1"/>
                </a:solidFill>
              </a:defRPr>
            </a:lvl1pPr>
            <a:lvl2pPr lvl="1" rtl="0">
              <a:lnSpc>
                <a:spcPct val="100000"/>
              </a:lnSpc>
              <a:spcBef>
                <a:spcPts val="0"/>
              </a:spcBef>
              <a:spcAft>
                <a:spcPts val="0"/>
              </a:spcAft>
              <a:buSzPct val="100000"/>
              <a:buNone/>
              <a:defRPr sz="2800"/>
            </a:lvl2pPr>
            <a:lvl3pPr lvl="2" rtl="0">
              <a:lnSpc>
                <a:spcPct val="100000"/>
              </a:lnSpc>
              <a:spcBef>
                <a:spcPts val="0"/>
              </a:spcBef>
              <a:spcAft>
                <a:spcPts val="0"/>
              </a:spcAft>
              <a:buSzPct val="100000"/>
              <a:buNone/>
              <a:defRPr sz="2800"/>
            </a:lvl3pPr>
            <a:lvl4pPr lvl="3" rtl="0">
              <a:lnSpc>
                <a:spcPct val="100000"/>
              </a:lnSpc>
              <a:spcBef>
                <a:spcPts val="0"/>
              </a:spcBef>
              <a:spcAft>
                <a:spcPts val="0"/>
              </a:spcAft>
              <a:buSzPct val="100000"/>
              <a:buNone/>
              <a:defRPr sz="2800"/>
            </a:lvl4pPr>
            <a:lvl5pPr lvl="4" rtl="0">
              <a:lnSpc>
                <a:spcPct val="100000"/>
              </a:lnSpc>
              <a:spcBef>
                <a:spcPts val="0"/>
              </a:spcBef>
              <a:spcAft>
                <a:spcPts val="0"/>
              </a:spcAft>
              <a:buSzPct val="100000"/>
              <a:buNone/>
              <a:defRPr sz="2800"/>
            </a:lvl5pPr>
            <a:lvl6pPr lvl="5" rtl="0">
              <a:lnSpc>
                <a:spcPct val="100000"/>
              </a:lnSpc>
              <a:spcBef>
                <a:spcPts val="0"/>
              </a:spcBef>
              <a:spcAft>
                <a:spcPts val="0"/>
              </a:spcAft>
              <a:buSzPct val="100000"/>
              <a:buNone/>
              <a:defRPr sz="2800"/>
            </a:lvl6pPr>
            <a:lvl7pPr lvl="6" rtl="0">
              <a:lnSpc>
                <a:spcPct val="100000"/>
              </a:lnSpc>
              <a:spcBef>
                <a:spcPts val="0"/>
              </a:spcBef>
              <a:spcAft>
                <a:spcPts val="0"/>
              </a:spcAft>
              <a:buSzPct val="100000"/>
              <a:buNone/>
              <a:defRPr sz="2800"/>
            </a:lvl7pPr>
            <a:lvl8pPr lvl="7" rtl="0">
              <a:lnSpc>
                <a:spcPct val="100000"/>
              </a:lnSpc>
              <a:spcBef>
                <a:spcPts val="0"/>
              </a:spcBef>
              <a:spcAft>
                <a:spcPts val="0"/>
              </a:spcAft>
              <a:buSzPct val="100000"/>
              <a:buNone/>
              <a:defRPr sz="2800"/>
            </a:lvl8pPr>
            <a:lvl9pPr lvl="8" rtl="0">
              <a:lnSpc>
                <a:spcPct val="100000"/>
              </a:lnSpc>
              <a:spcBef>
                <a:spcPts val="0"/>
              </a:spcBef>
              <a:spcAft>
                <a:spcPts val="0"/>
              </a:spcAft>
              <a:buSzPct val="100000"/>
              <a:buNone/>
              <a:defRPr sz="2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Kun tittel">
    <p:spTree>
      <p:nvGrpSpPr>
        <p:cNvPr id="1" name="Shape 25"/>
        <p:cNvGrpSpPr/>
        <p:nvPr/>
      </p:nvGrpSpPr>
      <p:grpSpPr>
        <a:xfrm>
          <a:off x="0" y="0"/>
          <a:ext cx="0" cy="0"/>
          <a:chOff x="0" y="0"/>
          <a:chExt cx="0" cy="0"/>
        </a:xfrm>
      </p:grpSpPr>
      <p:pic>
        <p:nvPicPr>
          <p:cNvPr id="26" name="Shape 26" descr="kvist.png"/>
          <p:cNvPicPr preferRelativeResize="0"/>
          <p:nvPr/>
        </p:nvPicPr>
        <p:blipFill>
          <a:blip r:embed="rId2">
            <a:alphaModFix/>
          </a:blip>
          <a:stretch>
            <a:fillRect/>
          </a:stretch>
        </p:blipFill>
        <p:spPr>
          <a:xfrm>
            <a:off x="0" y="3138493"/>
            <a:ext cx="9144000" cy="2005012"/>
          </a:xfrm>
          <a:prstGeom prst="rect">
            <a:avLst/>
          </a:prstGeom>
          <a:noFill/>
          <a:ln>
            <a:noFill/>
          </a:ln>
        </p:spPr>
      </p:pic>
      <p:sp>
        <p:nvSpPr>
          <p:cNvPr id="27" name="Shape 27"/>
          <p:cNvSpPr txBox="1">
            <a:spLocks noGrp="1"/>
          </p:cNvSpPr>
          <p:nvPr>
            <p:ph type="title"/>
          </p:nvPr>
        </p:nvSpPr>
        <p:spPr>
          <a:xfrm>
            <a:off x="311700" y="1347600"/>
            <a:ext cx="8520600" cy="2829300"/>
          </a:xfrm>
          <a:prstGeom prst="rect">
            <a:avLst/>
          </a:prstGeom>
        </p:spPr>
        <p:txBody>
          <a:bodyPr lIns="91425" tIns="91425" rIns="91425" bIns="91425" anchor="ctr" anchorCtr="0"/>
          <a:lstStyle>
            <a:lvl1pPr lvl="0" algn="ctr">
              <a:spcBef>
                <a:spcPts val="0"/>
              </a:spcBef>
              <a:buSzPct val="100000"/>
              <a:defRPr sz="4800"/>
            </a:lvl1pPr>
            <a:lvl2pPr lvl="1" algn="ctr">
              <a:spcBef>
                <a:spcPts val="0"/>
              </a:spcBef>
              <a:buSzPct val="100000"/>
              <a:buFont typeface="Open Sans"/>
              <a:defRPr sz="4800" b="1">
                <a:latin typeface="Open Sans"/>
                <a:ea typeface="Open Sans"/>
                <a:cs typeface="Open Sans"/>
                <a:sym typeface="Open Sans"/>
              </a:defRPr>
            </a:lvl2pPr>
            <a:lvl3pPr lvl="2" algn="ctr">
              <a:spcBef>
                <a:spcPts val="0"/>
              </a:spcBef>
              <a:buSzPct val="100000"/>
              <a:buFont typeface="Open Sans"/>
              <a:defRPr sz="4800" b="1">
                <a:latin typeface="Open Sans"/>
                <a:ea typeface="Open Sans"/>
                <a:cs typeface="Open Sans"/>
                <a:sym typeface="Open Sans"/>
              </a:defRPr>
            </a:lvl3pPr>
            <a:lvl4pPr lvl="3" algn="ctr">
              <a:spcBef>
                <a:spcPts val="0"/>
              </a:spcBef>
              <a:buSzPct val="100000"/>
              <a:buFont typeface="Open Sans"/>
              <a:defRPr sz="4800" b="1">
                <a:latin typeface="Open Sans"/>
                <a:ea typeface="Open Sans"/>
                <a:cs typeface="Open Sans"/>
                <a:sym typeface="Open Sans"/>
              </a:defRPr>
            </a:lvl4pPr>
            <a:lvl5pPr lvl="4" algn="ctr">
              <a:spcBef>
                <a:spcPts val="0"/>
              </a:spcBef>
              <a:buSzPct val="100000"/>
              <a:buFont typeface="Open Sans"/>
              <a:defRPr sz="4800" b="1">
                <a:latin typeface="Open Sans"/>
                <a:ea typeface="Open Sans"/>
                <a:cs typeface="Open Sans"/>
                <a:sym typeface="Open Sans"/>
              </a:defRPr>
            </a:lvl5pPr>
            <a:lvl6pPr lvl="5" algn="ctr">
              <a:spcBef>
                <a:spcPts val="0"/>
              </a:spcBef>
              <a:buSzPct val="100000"/>
              <a:buFont typeface="Open Sans"/>
              <a:defRPr sz="4800" b="1">
                <a:latin typeface="Open Sans"/>
                <a:ea typeface="Open Sans"/>
                <a:cs typeface="Open Sans"/>
                <a:sym typeface="Open Sans"/>
              </a:defRPr>
            </a:lvl6pPr>
            <a:lvl7pPr lvl="6" algn="ctr">
              <a:spcBef>
                <a:spcPts val="0"/>
              </a:spcBef>
              <a:buSzPct val="100000"/>
              <a:buFont typeface="Open Sans"/>
              <a:defRPr sz="4800" b="1">
                <a:latin typeface="Open Sans"/>
                <a:ea typeface="Open Sans"/>
                <a:cs typeface="Open Sans"/>
                <a:sym typeface="Open Sans"/>
              </a:defRPr>
            </a:lvl7pPr>
            <a:lvl8pPr lvl="7" algn="ctr">
              <a:spcBef>
                <a:spcPts val="0"/>
              </a:spcBef>
              <a:buSzPct val="100000"/>
              <a:buFont typeface="Open Sans"/>
              <a:defRPr sz="4800" b="1">
                <a:latin typeface="Open Sans"/>
                <a:ea typeface="Open Sans"/>
                <a:cs typeface="Open Sans"/>
                <a:sym typeface="Open Sans"/>
              </a:defRPr>
            </a:lvl8pPr>
            <a:lvl9pPr lvl="8" algn="ctr">
              <a:spcBef>
                <a:spcPts val="0"/>
              </a:spcBef>
              <a:buSzPct val="100000"/>
              <a:buFont typeface="Open Sans"/>
              <a:defRPr sz="4800" b="1">
                <a:latin typeface="Open Sans"/>
                <a:ea typeface="Open Sans"/>
                <a:cs typeface="Open Sans"/>
                <a:sym typeface="Open Sans"/>
              </a:defRPr>
            </a:lvl9pPr>
          </a:lstStyle>
          <a:p>
            <a:endParaRPr/>
          </a:p>
        </p:txBody>
      </p:sp>
      <p:pic>
        <p:nvPicPr>
          <p:cNvPr id="28" name="Shape 28" descr="logo.gif"/>
          <p:cNvPicPr preferRelativeResize="0"/>
          <p:nvPr/>
        </p:nvPicPr>
        <p:blipFill>
          <a:blip r:embed="rId3">
            <a:alphaModFix/>
          </a:blip>
          <a:stretch>
            <a:fillRect/>
          </a:stretch>
        </p:blipFill>
        <p:spPr>
          <a:xfrm>
            <a:off x="304800" y="0"/>
            <a:ext cx="987850" cy="9828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Kun tittel (liten logo og kvist)">
    <p:spTree>
      <p:nvGrpSpPr>
        <p:cNvPr id="1" name="Shape 32"/>
        <p:cNvGrpSpPr/>
        <p:nvPr/>
      </p:nvGrpSpPr>
      <p:grpSpPr>
        <a:xfrm>
          <a:off x="0" y="0"/>
          <a:ext cx="0" cy="0"/>
          <a:chOff x="0" y="0"/>
          <a:chExt cx="0" cy="0"/>
        </a:xfrm>
      </p:grpSpPr>
      <p:pic>
        <p:nvPicPr>
          <p:cNvPr id="33" name="Shape 33" descr="kvist.png"/>
          <p:cNvPicPr preferRelativeResize="0"/>
          <p:nvPr/>
        </p:nvPicPr>
        <p:blipFill>
          <a:blip r:embed="rId2">
            <a:alphaModFix/>
          </a:blip>
          <a:stretch>
            <a:fillRect/>
          </a:stretch>
        </p:blipFill>
        <p:spPr>
          <a:xfrm>
            <a:off x="0" y="3138493"/>
            <a:ext cx="9144000" cy="2005012"/>
          </a:xfrm>
          <a:prstGeom prst="rect">
            <a:avLst/>
          </a:prstGeom>
          <a:noFill/>
          <a:ln>
            <a:noFill/>
          </a:ln>
        </p:spPr>
      </p:pic>
      <p:sp>
        <p:nvSpPr>
          <p:cNvPr id="34" name="Shape 34"/>
          <p:cNvSpPr txBox="1">
            <a:spLocks noGrp="1"/>
          </p:cNvSpPr>
          <p:nvPr>
            <p:ph type="title"/>
          </p:nvPr>
        </p:nvSpPr>
        <p:spPr>
          <a:xfrm>
            <a:off x="311700" y="733575"/>
            <a:ext cx="8520600" cy="3642300"/>
          </a:xfrm>
          <a:prstGeom prst="rect">
            <a:avLst/>
          </a:prstGeom>
        </p:spPr>
        <p:txBody>
          <a:bodyPr lIns="91425" tIns="91425" rIns="91425" bIns="91425" anchor="ctr" anchorCtr="0"/>
          <a:lstStyle>
            <a:lvl1pPr lvl="0" algn="ctr" rtl="0">
              <a:spcBef>
                <a:spcPts val="0"/>
              </a:spcBef>
              <a:buSzPct val="100000"/>
              <a:defRPr sz="4800"/>
            </a:lvl1pPr>
            <a:lvl2pPr lvl="1" algn="ctr" rtl="0">
              <a:spcBef>
                <a:spcPts val="0"/>
              </a:spcBef>
              <a:buSzPct val="100000"/>
              <a:buFont typeface="Open Sans"/>
              <a:defRPr sz="4800" b="1">
                <a:latin typeface="Open Sans"/>
                <a:ea typeface="Open Sans"/>
                <a:cs typeface="Open Sans"/>
                <a:sym typeface="Open Sans"/>
              </a:defRPr>
            </a:lvl2pPr>
            <a:lvl3pPr lvl="2" algn="ctr" rtl="0">
              <a:spcBef>
                <a:spcPts val="0"/>
              </a:spcBef>
              <a:buSzPct val="100000"/>
              <a:buFont typeface="Open Sans"/>
              <a:defRPr sz="4800" b="1">
                <a:latin typeface="Open Sans"/>
                <a:ea typeface="Open Sans"/>
                <a:cs typeface="Open Sans"/>
                <a:sym typeface="Open Sans"/>
              </a:defRPr>
            </a:lvl3pPr>
            <a:lvl4pPr lvl="3" algn="ctr" rtl="0">
              <a:spcBef>
                <a:spcPts val="0"/>
              </a:spcBef>
              <a:buSzPct val="100000"/>
              <a:buFont typeface="Open Sans"/>
              <a:defRPr sz="4800" b="1">
                <a:latin typeface="Open Sans"/>
                <a:ea typeface="Open Sans"/>
                <a:cs typeface="Open Sans"/>
                <a:sym typeface="Open Sans"/>
              </a:defRPr>
            </a:lvl4pPr>
            <a:lvl5pPr lvl="4" algn="ctr" rtl="0">
              <a:spcBef>
                <a:spcPts val="0"/>
              </a:spcBef>
              <a:buSzPct val="100000"/>
              <a:buFont typeface="Open Sans"/>
              <a:defRPr sz="4800" b="1">
                <a:latin typeface="Open Sans"/>
                <a:ea typeface="Open Sans"/>
                <a:cs typeface="Open Sans"/>
                <a:sym typeface="Open Sans"/>
              </a:defRPr>
            </a:lvl5pPr>
            <a:lvl6pPr lvl="5" algn="ctr" rtl="0">
              <a:spcBef>
                <a:spcPts val="0"/>
              </a:spcBef>
              <a:buSzPct val="100000"/>
              <a:buFont typeface="Open Sans"/>
              <a:defRPr sz="4800" b="1">
                <a:latin typeface="Open Sans"/>
                <a:ea typeface="Open Sans"/>
                <a:cs typeface="Open Sans"/>
                <a:sym typeface="Open Sans"/>
              </a:defRPr>
            </a:lvl6pPr>
            <a:lvl7pPr lvl="6" algn="ctr" rtl="0">
              <a:spcBef>
                <a:spcPts val="0"/>
              </a:spcBef>
              <a:buSzPct val="100000"/>
              <a:buFont typeface="Open Sans"/>
              <a:defRPr sz="4800" b="1">
                <a:latin typeface="Open Sans"/>
                <a:ea typeface="Open Sans"/>
                <a:cs typeface="Open Sans"/>
                <a:sym typeface="Open Sans"/>
              </a:defRPr>
            </a:lvl7pPr>
            <a:lvl8pPr lvl="7" algn="ctr" rtl="0">
              <a:spcBef>
                <a:spcPts val="0"/>
              </a:spcBef>
              <a:buSzPct val="100000"/>
              <a:buFont typeface="Open Sans"/>
              <a:defRPr sz="4800" b="1">
                <a:latin typeface="Open Sans"/>
                <a:ea typeface="Open Sans"/>
                <a:cs typeface="Open Sans"/>
                <a:sym typeface="Open Sans"/>
              </a:defRPr>
            </a:lvl8pPr>
            <a:lvl9pPr lvl="8" algn="ctr" rtl="0">
              <a:spcBef>
                <a:spcPts val="0"/>
              </a:spcBef>
              <a:buSzPct val="100000"/>
              <a:buFont typeface="Open Sans"/>
              <a:defRPr sz="4800" b="1">
                <a:latin typeface="Open Sans"/>
                <a:ea typeface="Open Sans"/>
                <a:cs typeface="Open Sans"/>
                <a:sym typeface="Open Sans"/>
              </a:defRPr>
            </a:lvl9pPr>
          </a:lstStyle>
          <a:p>
            <a:endParaRPr/>
          </a:p>
        </p:txBody>
      </p:sp>
      <p:pic>
        <p:nvPicPr>
          <p:cNvPr id="35" name="Shape 35" descr="logo.gif"/>
          <p:cNvPicPr preferRelativeResize="0"/>
          <p:nvPr/>
        </p:nvPicPr>
        <p:blipFill>
          <a:blip r:embed="rId3">
            <a:alphaModFix/>
          </a:blip>
          <a:stretch>
            <a:fillRect/>
          </a:stretch>
        </p:blipFill>
        <p:spPr>
          <a:xfrm>
            <a:off x="304798" y="0"/>
            <a:ext cx="617425" cy="61432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Kun tittel (uten logo)">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311700" y="733575"/>
            <a:ext cx="8520600" cy="3642300"/>
          </a:xfrm>
          <a:prstGeom prst="rect">
            <a:avLst/>
          </a:prstGeom>
        </p:spPr>
        <p:txBody>
          <a:bodyPr lIns="91425" tIns="91425" rIns="91425" bIns="91425" anchor="ctr" anchorCtr="0"/>
          <a:lstStyle>
            <a:lvl1pPr lvl="0" algn="ctr" rtl="0">
              <a:spcBef>
                <a:spcPts val="0"/>
              </a:spcBef>
              <a:buSzPct val="100000"/>
              <a:defRPr sz="4800"/>
            </a:lvl1pPr>
            <a:lvl2pPr lvl="1" algn="ctr" rtl="0">
              <a:spcBef>
                <a:spcPts val="0"/>
              </a:spcBef>
              <a:buSzPct val="100000"/>
              <a:buFont typeface="Open Sans"/>
              <a:defRPr sz="4800" b="1">
                <a:latin typeface="Open Sans"/>
                <a:ea typeface="Open Sans"/>
                <a:cs typeface="Open Sans"/>
                <a:sym typeface="Open Sans"/>
              </a:defRPr>
            </a:lvl2pPr>
            <a:lvl3pPr lvl="2" algn="ctr" rtl="0">
              <a:spcBef>
                <a:spcPts val="0"/>
              </a:spcBef>
              <a:buSzPct val="100000"/>
              <a:buFont typeface="Open Sans"/>
              <a:defRPr sz="4800" b="1">
                <a:latin typeface="Open Sans"/>
                <a:ea typeface="Open Sans"/>
                <a:cs typeface="Open Sans"/>
                <a:sym typeface="Open Sans"/>
              </a:defRPr>
            </a:lvl3pPr>
            <a:lvl4pPr lvl="3" algn="ctr" rtl="0">
              <a:spcBef>
                <a:spcPts val="0"/>
              </a:spcBef>
              <a:buSzPct val="100000"/>
              <a:buFont typeface="Open Sans"/>
              <a:defRPr sz="4800" b="1">
                <a:latin typeface="Open Sans"/>
                <a:ea typeface="Open Sans"/>
                <a:cs typeface="Open Sans"/>
                <a:sym typeface="Open Sans"/>
              </a:defRPr>
            </a:lvl4pPr>
            <a:lvl5pPr lvl="4" algn="ctr" rtl="0">
              <a:spcBef>
                <a:spcPts val="0"/>
              </a:spcBef>
              <a:buSzPct val="100000"/>
              <a:buFont typeface="Open Sans"/>
              <a:defRPr sz="4800" b="1">
                <a:latin typeface="Open Sans"/>
                <a:ea typeface="Open Sans"/>
                <a:cs typeface="Open Sans"/>
                <a:sym typeface="Open Sans"/>
              </a:defRPr>
            </a:lvl5pPr>
            <a:lvl6pPr lvl="5" algn="ctr" rtl="0">
              <a:spcBef>
                <a:spcPts val="0"/>
              </a:spcBef>
              <a:buSzPct val="100000"/>
              <a:buFont typeface="Open Sans"/>
              <a:defRPr sz="4800" b="1">
                <a:latin typeface="Open Sans"/>
                <a:ea typeface="Open Sans"/>
                <a:cs typeface="Open Sans"/>
                <a:sym typeface="Open Sans"/>
              </a:defRPr>
            </a:lvl6pPr>
            <a:lvl7pPr lvl="6" algn="ctr" rtl="0">
              <a:spcBef>
                <a:spcPts val="0"/>
              </a:spcBef>
              <a:buSzPct val="100000"/>
              <a:buFont typeface="Open Sans"/>
              <a:defRPr sz="4800" b="1">
                <a:latin typeface="Open Sans"/>
                <a:ea typeface="Open Sans"/>
                <a:cs typeface="Open Sans"/>
                <a:sym typeface="Open Sans"/>
              </a:defRPr>
            </a:lvl7pPr>
            <a:lvl8pPr lvl="7" algn="ctr" rtl="0">
              <a:spcBef>
                <a:spcPts val="0"/>
              </a:spcBef>
              <a:buSzPct val="100000"/>
              <a:buFont typeface="Open Sans"/>
              <a:defRPr sz="4800" b="1">
                <a:latin typeface="Open Sans"/>
                <a:ea typeface="Open Sans"/>
                <a:cs typeface="Open Sans"/>
                <a:sym typeface="Open Sans"/>
              </a:defRPr>
            </a:lvl8pPr>
            <a:lvl9pPr lvl="8" algn="ctr" rtl="0">
              <a:spcBef>
                <a:spcPts val="0"/>
              </a:spcBef>
              <a:buSzPct val="100000"/>
              <a:buFont typeface="Open Sans"/>
              <a:defRPr sz="4800" b="1">
                <a:latin typeface="Open Sans"/>
                <a:ea typeface="Open Sans"/>
                <a:cs typeface="Open Sans"/>
                <a:sym typeface="Open Sans"/>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tel og tekst med plass til bilde på siden">
    <p:spTree>
      <p:nvGrpSpPr>
        <p:cNvPr id="1" name="Shape 38"/>
        <p:cNvGrpSpPr/>
        <p:nvPr/>
      </p:nvGrpSpPr>
      <p:grpSpPr>
        <a:xfrm>
          <a:off x="0" y="0"/>
          <a:ext cx="0" cy="0"/>
          <a:chOff x="0" y="0"/>
          <a:chExt cx="0" cy="0"/>
        </a:xfrm>
      </p:grpSpPr>
      <p:pic>
        <p:nvPicPr>
          <p:cNvPr id="39" name="Shape 39" descr="kvist.png"/>
          <p:cNvPicPr preferRelativeResize="0"/>
          <p:nvPr/>
        </p:nvPicPr>
        <p:blipFill>
          <a:blip r:embed="rId2">
            <a:alphaModFix/>
          </a:blip>
          <a:stretch>
            <a:fillRect/>
          </a:stretch>
        </p:blipFill>
        <p:spPr>
          <a:xfrm>
            <a:off x="0" y="3138493"/>
            <a:ext cx="9144000" cy="2005012"/>
          </a:xfrm>
          <a:prstGeom prst="rect">
            <a:avLst/>
          </a:prstGeom>
          <a:noFill/>
          <a:ln>
            <a:noFill/>
          </a:ln>
        </p:spPr>
      </p:pic>
      <p:sp>
        <p:nvSpPr>
          <p:cNvPr id="40" name="Shape 40"/>
          <p:cNvSpPr txBox="1">
            <a:spLocks noGrp="1"/>
          </p:cNvSpPr>
          <p:nvPr>
            <p:ph type="title"/>
          </p:nvPr>
        </p:nvSpPr>
        <p:spPr>
          <a:xfrm>
            <a:off x="1742550" y="1152875"/>
            <a:ext cx="2808000" cy="12531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41" name="Shape 41"/>
          <p:cNvSpPr txBox="1">
            <a:spLocks noGrp="1"/>
          </p:cNvSpPr>
          <p:nvPr>
            <p:ph type="subTitle" idx="1"/>
          </p:nvPr>
        </p:nvSpPr>
        <p:spPr>
          <a:xfrm>
            <a:off x="1742675" y="2405975"/>
            <a:ext cx="2808000" cy="2650800"/>
          </a:xfrm>
          <a:prstGeom prst="rect">
            <a:avLst/>
          </a:prstGeom>
        </p:spPr>
        <p:txBody>
          <a:bodyPr lIns="91425" tIns="91425" rIns="91425" bIns="91425" anchor="t" anchorCtr="0"/>
          <a:lstStyle>
            <a:lvl1pPr lvl="0">
              <a:spcBef>
                <a:spcPts val="0"/>
              </a:spcBef>
              <a:buNone/>
              <a:defRPr>
                <a:solidFill>
                  <a:schemeClr val="dk1"/>
                </a:solidFill>
              </a:defRPr>
            </a:lvl1pPr>
            <a:lvl2pPr lvl="1">
              <a:spcBef>
                <a:spcPts val="0"/>
              </a:spcBef>
              <a:buNone/>
              <a:defRPr>
                <a:solidFill>
                  <a:schemeClr val="dk1"/>
                </a:solidFill>
              </a:defRPr>
            </a:lvl2pPr>
            <a:lvl3pPr lvl="2">
              <a:spcBef>
                <a:spcPts val="0"/>
              </a:spcBef>
              <a:buNone/>
              <a:defRPr>
                <a:solidFill>
                  <a:schemeClr val="dk1"/>
                </a:solidFill>
              </a:defRPr>
            </a:lvl3pPr>
            <a:lvl4pPr lvl="3">
              <a:spcBef>
                <a:spcPts val="0"/>
              </a:spcBef>
              <a:buNone/>
              <a:defRPr>
                <a:solidFill>
                  <a:schemeClr val="dk1"/>
                </a:solidFill>
              </a:defRPr>
            </a:lvl4pPr>
            <a:lvl5pPr lvl="4">
              <a:spcBef>
                <a:spcPts val="0"/>
              </a:spcBef>
              <a:buNone/>
              <a:defRPr>
                <a:solidFill>
                  <a:schemeClr val="dk1"/>
                </a:solidFill>
              </a:defRPr>
            </a:lvl5pPr>
            <a:lvl6pPr lvl="5">
              <a:spcBef>
                <a:spcPts val="0"/>
              </a:spcBef>
              <a:buNone/>
              <a:defRPr>
                <a:solidFill>
                  <a:schemeClr val="dk1"/>
                </a:solidFill>
              </a:defRPr>
            </a:lvl6pPr>
            <a:lvl7pPr lvl="6">
              <a:spcBef>
                <a:spcPts val="0"/>
              </a:spcBef>
              <a:buNone/>
              <a:defRPr>
                <a:solidFill>
                  <a:schemeClr val="dk1"/>
                </a:solidFill>
              </a:defRPr>
            </a:lvl7pPr>
            <a:lvl8pPr lvl="7">
              <a:spcBef>
                <a:spcPts val="0"/>
              </a:spcBef>
              <a:buNone/>
              <a:defRPr>
                <a:solidFill>
                  <a:schemeClr val="dk1"/>
                </a:solidFill>
              </a:defRPr>
            </a:lvl8pPr>
            <a:lvl9pPr lvl="8">
              <a:spcBef>
                <a:spcPts val="0"/>
              </a:spcBef>
              <a:buNone/>
              <a:defRPr>
                <a:solidFill>
                  <a:schemeClr val="dk1"/>
                </a:solidFill>
              </a:defRPr>
            </a:lvl9pPr>
          </a:lstStyle>
          <a:p>
            <a:endParaRPr/>
          </a:p>
        </p:txBody>
      </p:sp>
      <p:pic>
        <p:nvPicPr>
          <p:cNvPr id="42" name="Shape 42" descr="logo.gif"/>
          <p:cNvPicPr preferRelativeResize="0"/>
          <p:nvPr/>
        </p:nvPicPr>
        <p:blipFill>
          <a:blip r:embed="rId3">
            <a:alphaModFix/>
          </a:blip>
          <a:stretch>
            <a:fillRect/>
          </a:stretch>
        </p:blipFill>
        <p:spPr>
          <a:xfrm>
            <a:off x="304800" y="0"/>
            <a:ext cx="987850" cy="982899"/>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tel og tekst med plass til bilde på siden (liten logo og kvist) 1">
    <p:spTree>
      <p:nvGrpSpPr>
        <p:cNvPr id="1" name="Shape 47"/>
        <p:cNvGrpSpPr/>
        <p:nvPr/>
      </p:nvGrpSpPr>
      <p:grpSpPr>
        <a:xfrm>
          <a:off x="0" y="0"/>
          <a:ext cx="0" cy="0"/>
          <a:chOff x="0" y="0"/>
          <a:chExt cx="0" cy="0"/>
        </a:xfrm>
      </p:grpSpPr>
      <p:pic>
        <p:nvPicPr>
          <p:cNvPr id="48" name="Shape 48" descr="kvist.png"/>
          <p:cNvPicPr preferRelativeResize="0"/>
          <p:nvPr/>
        </p:nvPicPr>
        <p:blipFill>
          <a:blip r:embed="rId2">
            <a:alphaModFix/>
          </a:blip>
          <a:stretch>
            <a:fillRect/>
          </a:stretch>
        </p:blipFill>
        <p:spPr>
          <a:xfrm>
            <a:off x="0" y="3138493"/>
            <a:ext cx="9144000" cy="2005012"/>
          </a:xfrm>
          <a:prstGeom prst="rect">
            <a:avLst/>
          </a:prstGeom>
          <a:noFill/>
          <a:ln>
            <a:noFill/>
          </a:ln>
        </p:spPr>
      </p:pic>
      <p:sp>
        <p:nvSpPr>
          <p:cNvPr id="49" name="Shape 49"/>
          <p:cNvSpPr txBox="1">
            <a:spLocks noGrp="1"/>
          </p:cNvSpPr>
          <p:nvPr>
            <p:ph type="title"/>
          </p:nvPr>
        </p:nvSpPr>
        <p:spPr>
          <a:xfrm>
            <a:off x="922225" y="612325"/>
            <a:ext cx="3552000" cy="1253100"/>
          </a:xfrm>
          <a:prstGeom prst="rect">
            <a:avLst/>
          </a:prstGeom>
        </p:spPr>
        <p:txBody>
          <a:bodyPr lIns="91425" tIns="91425" rIns="91425" bIns="91425" anchor="b" anchorCtr="0"/>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a:endParaRPr/>
          </a:p>
        </p:txBody>
      </p:sp>
      <p:sp>
        <p:nvSpPr>
          <p:cNvPr id="50" name="Shape 50"/>
          <p:cNvSpPr txBox="1">
            <a:spLocks noGrp="1"/>
          </p:cNvSpPr>
          <p:nvPr>
            <p:ph type="subTitle" idx="1"/>
          </p:nvPr>
        </p:nvSpPr>
        <p:spPr>
          <a:xfrm>
            <a:off x="922575" y="1988375"/>
            <a:ext cx="3552000" cy="3068400"/>
          </a:xfrm>
          <a:prstGeom prst="rect">
            <a:avLst/>
          </a:prstGeom>
        </p:spPr>
        <p:txBody>
          <a:bodyPr lIns="91425" tIns="91425" rIns="91425" bIns="91425" anchor="t" anchorCtr="0"/>
          <a:lstStyle>
            <a:lvl1pPr lvl="0" rtl="0">
              <a:spcBef>
                <a:spcPts val="0"/>
              </a:spcBef>
              <a:buNone/>
              <a:defRPr>
                <a:solidFill>
                  <a:schemeClr val="dk1"/>
                </a:solidFill>
              </a:defRPr>
            </a:lvl1pPr>
            <a:lvl2pPr lvl="1" rtl="0">
              <a:spcBef>
                <a:spcPts val="0"/>
              </a:spcBef>
              <a:buNone/>
              <a:defRPr>
                <a:solidFill>
                  <a:schemeClr val="dk1"/>
                </a:solidFill>
              </a:defRPr>
            </a:lvl2pPr>
            <a:lvl3pPr lvl="2" rtl="0">
              <a:spcBef>
                <a:spcPts val="0"/>
              </a:spcBef>
              <a:buNone/>
              <a:defRPr>
                <a:solidFill>
                  <a:schemeClr val="dk1"/>
                </a:solidFill>
              </a:defRPr>
            </a:lvl3pPr>
            <a:lvl4pPr lvl="3" rtl="0">
              <a:spcBef>
                <a:spcPts val="0"/>
              </a:spcBef>
              <a:buNone/>
              <a:defRPr>
                <a:solidFill>
                  <a:schemeClr val="dk1"/>
                </a:solidFill>
              </a:defRPr>
            </a:lvl4pPr>
            <a:lvl5pPr lvl="4" rtl="0">
              <a:spcBef>
                <a:spcPts val="0"/>
              </a:spcBef>
              <a:buNone/>
              <a:defRPr>
                <a:solidFill>
                  <a:schemeClr val="dk1"/>
                </a:solidFill>
              </a:defRPr>
            </a:lvl5pPr>
            <a:lvl6pPr lvl="5" rtl="0">
              <a:spcBef>
                <a:spcPts val="0"/>
              </a:spcBef>
              <a:buNone/>
              <a:defRPr>
                <a:solidFill>
                  <a:schemeClr val="dk1"/>
                </a:solidFill>
              </a:defRPr>
            </a:lvl6pPr>
            <a:lvl7pPr lvl="6" rtl="0">
              <a:spcBef>
                <a:spcPts val="0"/>
              </a:spcBef>
              <a:buNone/>
              <a:defRPr>
                <a:solidFill>
                  <a:schemeClr val="dk1"/>
                </a:solidFill>
              </a:defRPr>
            </a:lvl7pPr>
            <a:lvl8pPr lvl="7" rtl="0">
              <a:spcBef>
                <a:spcPts val="0"/>
              </a:spcBef>
              <a:buNone/>
              <a:defRPr>
                <a:solidFill>
                  <a:schemeClr val="dk1"/>
                </a:solidFill>
              </a:defRPr>
            </a:lvl8pPr>
            <a:lvl9pPr lvl="8" rtl="0">
              <a:spcBef>
                <a:spcPts val="0"/>
              </a:spcBef>
              <a:buNone/>
              <a:defRPr>
                <a:solidFill>
                  <a:schemeClr val="dk1"/>
                </a:solidFill>
              </a:defRPr>
            </a:lvl9pPr>
          </a:lstStyle>
          <a:p>
            <a:endParaRPr/>
          </a:p>
        </p:txBody>
      </p:sp>
      <p:pic>
        <p:nvPicPr>
          <p:cNvPr id="51" name="Shape 51" descr="logo.gif"/>
          <p:cNvPicPr preferRelativeResize="0"/>
          <p:nvPr/>
        </p:nvPicPr>
        <p:blipFill>
          <a:blip r:embed="rId3">
            <a:alphaModFix/>
          </a:blip>
          <a:stretch>
            <a:fillRect/>
          </a:stretch>
        </p:blipFill>
        <p:spPr>
          <a:xfrm>
            <a:off x="304798" y="0"/>
            <a:ext cx="617425" cy="61432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tel og tekst med plass til bilde på siden (uten logo)">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609600" y="612325"/>
            <a:ext cx="3864900" cy="1253100"/>
          </a:xfrm>
          <a:prstGeom prst="rect">
            <a:avLst/>
          </a:prstGeom>
        </p:spPr>
        <p:txBody>
          <a:bodyPr lIns="91425" tIns="91425" rIns="91425" bIns="91425" anchor="b" anchorCtr="0"/>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a:endParaRPr/>
          </a:p>
        </p:txBody>
      </p:sp>
      <p:sp>
        <p:nvSpPr>
          <p:cNvPr id="54" name="Shape 54"/>
          <p:cNvSpPr txBox="1">
            <a:spLocks noGrp="1"/>
          </p:cNvSpPr>
          <p:nvPr>
            <p:ph type="subTitle" idx="1"/>
          </p:nvPr>
        </p:nvSpPr>
        <p:spPr>
          <a:xfrm>
            <a:off x="609600" y="1988375"/>
            <a:ext cx="3864900" cy="3068400"/>
          </a:xfrm>
          <a:prstGeom prst="rect">
            <a:avLst/>
          </a:prstGeom>
        </p:spPr>
        <p:txBody>
          <a:bodyPr lIns="91425" tIns="91425" rIns="91425" bIns="91425" anchor="t" anchorCtr="0"/>
          <a:lstStyle>
            <a:lvl1pPr lvl="0" rtl="0">
              <a:spcBef>
                <a:spcPts val="0"/>
              </a:spcBef>
              <a:buNone/>
              <a:defRPr>
                <a:solidFill>
                  <a:schemeClr val="dk1"/>
                </a:solidFill>
              </a:defRPr>
            </a:lvl1pPr>
            <a:lvl2pPr lvl="1" rtl="0">
              <a:spcBef>
                <a:spcPts val="0"/>
              </a:spcBef>
              <a:buNone/>
              <a:defRPr>
                <a:solidFill>
                  <a:schemeClr val="dk1"/>
                </a:solidFill>
              </a:defRPr>
            </a:lvl2pPr>
            <a:lvl3pPr lvl="2" rtl="0">
              <a:spcBef>
                <a:spcPts val="0"/>
              </a:spcBef>
              <a:buNone/>
              <a:defRPr>
                <a:solidFill>
                  <a:schemeClr val="dk1"/>
                </a:solidFill>
              </a:defRPr>
            </a:lvl3pPr>
            <a:lvl4pPr lvl="3" rtl="0">
              <a:spcBef>
                <a:spcPts val="0"/>
              </a:spcBef>
              <a:buNone/>
              <a:defRPr>
                <a:solidFill>
                  <a:schemeClr val="dk1"/>
                </a:solidFill>
              </a:defRPr>
            </a:lvl4pPr>
            <a:lvl5pPr lvl="4" rtl="0">
              <a:spcBef>
                <a:spcPts val="0"/>
              </a:spcBef>
              <a:buNone/>
              <a:defRPr>
                <a:solidFill>
                  <a:schemeClr val="dk1"/>
                </a:solidFill>
              </a:defRPr>
            </a:lvl5pPr>
            <a:lvl6pPr lvl="5" rtl="0">
              <a:spcBef>
                <a:spcPts val="0"/>
              </a:spcBef>
              <a:buNone/>
              <a:defRPr>
                <a:solidFill>
                  <a:schemeClr val="dk1"/>
                </a:solidFill>
              </a:defRPr>
            </a:lvl6pPr>
            <a:lvl7pPr lvl="6" rtl="0">
              <a:spcBef>
                <a:spcPts val="0"/>
              </a:spcBef>
              <a:buNone/>
              <a:defRPr>
                <a:solidFill>
                  <a:schemeClr val="dk1"/>
                </a:solidFill>
              </a:defRPr>
            </a:lvl7pPr>
            <a:lvl8pPr lvl="7" rtl="0">
              <a:spcBef>
                <a:spcPts val="0"/>
              </a:spcBef>
              <a:buNone/>
              <a:defRPr>
                <a:solidFill>
                  <a:schemeClr val="dk1"/>
                </a:solidFill>
              </a:defRPr>
            </a:lvl8pPr>
            <a:lvl9pPr lvl="8" rtl="0">
              <a:spcBef>
                <a:spcPts val="0"/>
              </a:spcBef>
              <a:buNone/>
              <a:defRPr>
                <a:solidFill>
                  <a:schemeClr val="dk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om (liten logo)">
    <p:spTree>
      <p:nvGrpSpPr>
        <p:cNvPr id="1" name="Shape 58"/>
        <p:cNvGrpSpPr/>
        <p:nvPr/>
      </p:nvGrpSpPr>
      <p:grpSpPr>
        <a:xfrm>
          <a:off x="0" y="0"/>
          <a:ext cx="0" cy="0"/>
          <a:chOff x="0" y="0"/>
          <a:chExt cx="0" cy="0"/>
        </a:xfrm>
      </p:grpSpPr>
      <p:pic>
        <p:nvPicPr>
          <p:cNvPr id="59" name="Shape 59" descr="logo.gif"/>
          <p:cNvPicPr preferRelativeResize="0"/>
          <p:nvPr/>
        </p:nvPicPr>
        <p:blipFill>
          <a:blip r:embed="rId2">
            <a:alphaModFix/>
          </a:blip>
          <a:stretch>
            <a:fillRect/>
          </a:stretch>
        </p:blipFill>
        <p:spPr>
          <a:xfrm>
            <a:off x="304798" y="0"/>
            <a:ext cx="617425" cy="614324"/>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om (uten logo)">
    <p:spTree>
      <p:nvGrpSpPr>
        <p:cNvPr id="1" name="Shape 63"/>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3"/>
          <p:cNvSpPr>
            <a:spLocks noGrp="1"/>
          </p:cNvSpPr>
          <p:nvPr>
            <p:ph type="dt" sz="half" idx="10"/>
          </p:nvPr>
        </p:nvSpPr>
        <p:spPr/>
        <p:txBody>
          <a:bodyPr/>
          <a:lstStyle/>
          <a:p>
            <a:r>
              <a:rPr lang="nb-NO"/>
              <a:t>01.12.2016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1026086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ssholder for dato 3"/>
          <p:cNvSpPr>
            <a:spLocks noGrp="1"/>
          </p:cNvSpPr>
          <p:nvPr>
            <p:ph type="dt" sz="half" idx="10"/>
          </p:nvPr>
        </p:nvSpPr>
        <p:spPr/>
        <p:txBody>
          <a:bodyPr/>
          <a:lstStyle>
            <a:lvl1pPr>
              <a:defRPr/>
            </a:lvl1pPr>
          </a:lstStyle>
          <a:p>
            <a:pPr>
              <a:defRPr/>
            </a:pPr>
            <a:fld id="{E7238C45-4ADA-441D-B11F-3BE1E22A33FE}" type="datetimeFigureOut">
              <a:rPr lang="nb-NO"/>
              <a:pPr>
                <a:defRPr/>
              </a:pPr>
              <a:t>19.06.2019</a:t>
            </a:fld>
            <a:endParaRPr lang="nb-NO"/>
          </a:p>
        </p:txBody>
      </p:sp>
      <p:sp>
        <p:nvSpPr>
          <p:cNvPr id="3" name="Plassholder for bunntekst 4"/>
          <p:cNvSpPr>
            <a:spLocks noGrp="1"/>
          </p:cNvSpPr>
          <p:nvPr>
            <p:ph type="ftr" sz="quarter" idx="11"/>
          </p:nvPr>
        </p:nvSpPr>
        <p:spPr/>
        <p:txBody>
          <a:bodyPr/>
          <a:lstStyle>
            <a:lvl1pPr>
              <a:defRPr/>
            </a:lvl1pPr>
          </a:lstStyle>
          <a:p>
            <a:pPr>
              <a:defRPr/>
            </a:pPr>
            <a:endParaRPr lang="nb-NO"/>
          </a:p>
        </p:txBody>
      </p:sp>
      <p:sp>
        <p:nvSpPr>
          <p:cNvPr id="4" name="Plassholder for lysbildenummer 5"/>
          <p:cNvSpPr>
            <a:spLocks noGrp="1"/>
          </p:cNvSpPr>
          <p:nvPr>
            <p:ph type="sldNum" sz="quarter" idx="12"/>
          </p:nvPr>
        </p:nvSpPr>
        <p:spPr/>
        <p:txBody>
          <a:bodyPr/>
          <a:lstStyle>
            <a:lvl1pPr>
              <a:defRPr/>
            </a:lvl1pPr>
          </a:lstStyle>
          <a:p>
            <a:pPr>
              <a:defRPr/>
            </a:pPr>
            <a:fld id="{CD4219C0-4561-4A47-9298-1CC053964DE6}" type="slidenum">
              <a:rPr lang="nb-NO"/>
              <a:pPr>
                <a:defRPr/>
              </a:pPr>
              <a:t>‹#›</a:t>
            </a:fld>
            <a:endParaRPr lang="nb-NO"/>
          </a:p>
        </p:txBody>
      </p:sp>
    </p:spTree>
    <p:extLst>
      <p:ext uri="{BB962C8B-B14F-4D97-AF65-F5344CB8AC3E}">
        <p14:creationId xmlns:p14="http://schemas.microsoft.com/office/powerpoint/2010/main" val="33703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1757200" y="1283873"/>
            <a:ext cx="6922800" cy="982800"/>
          </a:xfrm>
          <a:prstGeom prst="rect">
            <a:avLst/>
          </a:prstGeom>
          <a:noFill/>
          <a:ln>
            <a:noFill/>
          </a:ln>
        </p:spPr>
        <p:txBody>
          <a:bodyPr lIns="91425" tIns="91425" rIns="91425" bIns="91425" anchor="b" anchorCtr="0"/>
          <a:lstStyle>
            <a:lvl1pPr lvl="0">
              <a:spcBef>
                <a:spcPts val="0"/>
              </a:spcBef>
              <a:buClr>
                <a:schemeClr val="dk1"/>
              </a:buClr>
              <a:buSzPct val="100000"/>
              <a:buFont typeface="Open Sans"/>
              <a:buNone/>
              <a:defRPr sz="2800" b="1">
                <a:solidFill>
                  <a:schemeClr val="dk1"/>
                </a:solidFill>
                <a:latin typeface="Open Sans"/>
                <a:ea typeface="Open Sans"/>
                <a:cs typeface="Open Sans"/>
                <a:sym typeface="Open Sans"/>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1757200" y="2266769"/>
            <a:ext cx="6922800" cy="2842800"/>
          </a:xfrm>
          <a:prstGeom prst="rect">
            <a:avLst/>
          </a:prstGeom>
          <a:noFill/>
          <a:ln>
            <a:noFill/>
          </a:ln>
        </p:spPr>
        <p:txBody>
          <a:bodyPr lIns="91425" tIns="91425" rIns="91425" bIns="91425" anchor="t" anchorCtr="0"/>
          <a:lstStyle>
            <a:lvl1pPr lvl="0">
              <a:lnSpc>
                <a:spcPct val="100000"/>
              </a:lnSpc>
              <a:spcBef>
                <a:spcPts val="0"/>
              </a:spcBef>
              <a:spcAft>
                <a:spcPts val="0"/>
              </a:spcAft>
              <a:buClr>
                <a:schemeClr val="dk2"/>
              </a:buClr>
              <a:buSzPct val="100000"/>
              <a:buFont typeface="Open Sans Light"/>
              <a:buChar char="●"/>
              <a:defRPr sz="1800">
                <a:solidFill>
                  <a:schemeClr val="dk2"/>
                </a:solidFill>
                <a:latin typeface="Open Sans Light"/>
                <a:ea typeface="Open Sans Light"/>
                <a:cs typeface="Open Sans Light"/>
                <a:sym typeface="Open Sans Light"/>
              </a:defRPr>
            </a:lvl1pPr>
            <a:lvl2pPr lvl="1">
              <a:lnSpc>
                <a:spcPct val="100000"/>
              </a:lnSpc>
              <a:spcBef>
                <a:spcPts val="0"/>
              </a:spcBef>
              <a:spcAft>
                <a:spcPts val="0"/>
              </a:spcAft>
              <a:buClr>
                <a:schemeClr val="dk2"/>
              </a:buClr>
              <a:buSzPct val="100000"/>
              <a:buFont typeface="Open Sans Light"/>
              <a:buChar char="○"/>
              <a:defRPr sz="1800">
                <a:solidFill>
                  <a:schemeClr val="dk2"/>
                </a:solidFill>
                <a:latin typeface="Open Sans Light"/>
                <a:ea typeface="Open Sans Light"/>
                <a:cs typeface="Open Sans Light"/>
                <a:sym typeface="Open Sans Light"/>
              </a:defRPr>
            </a:lvl2pPr>
            <a:lvl3pPr lvl="2">
              <a:lnSpc>
                <a:spcPct val="100000"/>
              </a:lnSpc>
              <a:spcBef>
                <a:spcPts val="0"/>
              </a:spcBef>
              <a:spcAft>
                <a:spcPts val="0"/>
              </a:spcAft>
              <a:buClr>
                <a:schemeClr val="dk2"/>
              </a:buClr>
              <a:buSzPct val="100000"/>
              <a:buFont typeface="Open Sans Light"/>
              <a:buChar char="■"/>
              <a:defRPr sz="1800">
                <a:solidFill>
                  <a:schemeClr val="dk2"/>
                </a:solidFill>
                <a:latin typeface="Open Sans Light"/>
                <a:ea typeface="Open Sans Light"/>
                <a:cs typeface="Open Sans Light"/>
                <a:sym typeface="Open Sans Light"/>
              </a:defRPr>
            </a:lvl3pPr>
            <a:lvl4pPr lvl="3">
              <a:lnSpc>
                <a:spcPct val="100000"/>
              </a:lnSpc>
              <a:spcBef>
                <a:spcPts val="0"/>
              </a:spcBef>
              <a:spcAft>
                <a:spcPts val="0"/>
              </a:spcAft>
              <a:buClr>
                <a:schemeClr val="dk2"/>
              </a:buClr>
              <a:buSzPct val="100000"/>
              <a:buFont typeface="Open Sans Light"/>
              <a:buChar char="●"/>
              <a:defRPr sz="1800">
                <a:solidFill>
                  <a:schemeClr val="dk2"/>
                </a:solidFill>
                <a:latin typeface="Open Sans Light"/>
                <a:ea typeface="Open Sans Light"/>
                <a:cs typeface="Open Sans Light"/>
                <a:sym typeface="Open Sans Light"/>
              </a:defRPr>
            </a:lvl4pPr>
            <a:lvl5pPr lvl="4">
              <a:lnSpc>
                <a:spcPct val="100000"/>
              </a:lnSpc>
              <a:spcBef>
                <a:spcPts val="0"/>
              </a:spcBef>
              <a:spcAft>
                <a:spcPts val="0"/>
              </a:spcAft>
              <a:buClr>
                <a:schemeClr val="dk2"/>
              </a:buClr>
              <a:buSzPct val="100000"/>
              <a:buFont typeface="Open Sans Light"/>
              <a:buChar char="○"/>
              <a:defRPr sz="1800">
                <a:solidFill>
                  <a:schemeClr val="dk2"/>
                </a:solidFill>
                <a:latin typeface="Open Sans Light"/>
                <a:ea typeface="Open Sans Light"/>
                <a:cs typeface="Open Sans Light"/>
                <a:sym typeface="Open Sans Light"/>
              </a:defRPr>
            </a:lvl5pPr>
            <a:lvl6pPr lvl="5">
              <a:lnSpc>
                <a:spcPct val="100000"/>
              </a:lnSpc>
              <a:spcBef>
                <a:spcPts val="0"/>
              </a:spcBef>
              <a:spcAft>
                <a:spcPts val="0"/>
              </a:spcAft>
              <a:buClr>
                <a:schemeClr val="dk2"/>
              </a:buClr>
              <a:buSzPct val="100000"/>
              <a:buFont typeface="Open Sans Light"/>
              <a:buChar char="■"/>
              <a:defRPr sz="1800">
                <a:solidFill>
                  <a:schemeClr val="dk2"/>
                </a:solidFill>
                <a:latin typeface="Open Sans Light"/>
                <a:ea typeface="Open Sans Light"/>
                <a:cs typeface="Open Sans Light"/>
                <a:sym typeface="Open Sans Light"/>
              </a:defRPr>
            </a:lvl6pPr>
            <a:lvl7pPr lvl="6">
              <a:lnSpc>
                <a:spcPct val="100000"/>
              </a:lnSpc>
              <a:spcBef>
                <a:spcPts val="0"/>
              </a:spcBef>
              <a:spcAft>
                <a:spcPts val="0"/>
              </a:spcAft>
              <a:buClr>
                <a:schemeClr val="dk2"/>
              </a:buClr>
              <a:buSzPct val="100000"/>
              <a:buFont typeface="Open Sans Light"/>
              <a:buChar char="●"/>
              <a:defRPr sz="1800">
                <a:solidFill>
                  <a:schemeClr val="dk2"/>
                </a:solidFill>
                <a:latin typeface="Open Sans Light"/>
                <a:ea typeface="Open Sans Light"/>
                <a:cs typeface="Open Sans Light"/>
                <a:sym typeface="Open Sans Light"/>
              </a:defRPr>
            </a:lvl7pPr>
            <a:lvl8pPr lvl="7">
              <a:lnSpc>
                <a:spcPct val="100000"/>
              </a:lnSpc>
              <a:spcBef>
                <a:spcPts val="0"/>
              </a:spcBef>
              <a:spcAft>
                <a:spcPts val="0"/>
              </a:spcAft>
              <a:buClr>
                <a:schemeClr val="dk2"/>
              </a:buClr>
              <a:buSzPct val="100000"/>
              <a:buFont typeface="Open Sans Light"/>
              <a:buChar char="○"/>
              <a:defRPr sz="1800">
                <a:solidFill>
                  <a:schemeClr val="dk2"/>
                </a:solidFill>
                <a:latin typeface="Open Sans Light"/>
                <a:ea typeface="Open Sans Light"/>
                <a:cs typeface="Open Sans Light"/>
                <a:sym typeface="Open Sans Light"/>
              </a:defRPr>
            </a:lvl8pPr>
            <a:lvl9pPr lvl="8">
              <a:lnSpc>
                <a:spcPct val="100000"/>
              </a:lnSpc>
              <a:spcBef>
                <a:spcPts val="0"/>
              </a:spcBef>
              <a:spcAft>
                <a:spcPts val="0"/>
              </a:spcAft>
              <a:buClr>
                <a:schemeClr val="dk2"/>
              </a:buClr>
              <a:buSzPct val="100000"/>
              <a:buFont typeface="Open Sans Light"/>
              <a:buChar char="■"/>
              <a:defRPr sz="1800">
                <a:solidFill>
                  <a:schemeClr val="dk2"/>
                </a:solidFill>
                <a:latin typeface="Open Sans Light"/>
                <a:ea typeface="Open Sans Light"/>
                <a:cs typeface="Open Sans Light"/>
                <a:sym typeface="Open Sans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5" r:id="rId7"/>
    <p:sldLayoutId id="2147483656" r:id="rId8"/>
    <p:sldLayoutId id="2147483658" r:id="rId9"/>
    <p:sldLayoutId id="2147483659" r:id="rId10"/>
    <p:sldLayoutId id="2147483661" r:id="rId11"/>
    <p:sldLayoutId id="2147483663" r:id="rId12"/>
    <p:sldLayoutId id="2147483665" r:id="rId13"/>
    <p:sldLayoutId id="2147483667"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387453" y="1850781"/>
            <a:ext cx="7576771" cy="2497186"/>
          </a:xfrm>
        </p:spPr>
        <p:txBody>
          <a:bodyPr/>
          <a:lstStyle/>
          <a:p>
            <a:r>
              <a:rPr lang="nb-NO" dirty="0" err="1"/>
              <a:t>Mama</a:t>
            </a:r>
            <a:r>
              <a:rPr lang="nb-NO" dirty="0"/>
              <a:t> Maggie</a:t>
            </a:r>
          </a:p>
        </p:txBody>
      </p:sp>
      <p:sp>
        <p:nvSpPr>
          <p:cNvPr id="3" name="Undertittel 2"/>
          <p:cNvSpPr>
            <a:spLocks noGrp="1"/>
          </p:cNvSpPr>
          <p:nvPr>
            <p:ph type="subTitle" idx="1"/>
          </p:nvPr>
        </p:nvSpPr>
        <p:spPr>
          <a:xfrm>
            <a:off x="866216" y="4347966"/>
            <a:ext cx="6619244" cy="492200"/>
          </a:xfrm>
        </p:spPr>
        <p:txBody>
          <a:bodyPr/>
          <a:lstStyle/>
          <a:p>
            <a:r>
              <a:rPr lang="nb-NO" sz="1800" dirty="0"/>
              <a:t>og </a:t>
            </a:r>
            <a:r>
              <a:rPr lang="nb-NO" sz="1800" dirty="0" err="1"/>
              <a:t>Stefanusbarna</a:t>
            </a:r>
            <a:endParaRPr lang="nb-NO" sz="1800" dirty="0"/>
          </a:p>
        </p:txBody>
      </p:sp>
      <p:pic>
        <p:nvPicPr>
          <p:cNvPr id="7" name="Bilde 6" descr="32.jpg">
            <a:extLst>
              <a:ext uri="{FF2B5EF4-FFF2-40B4-BE49-F238E27FC236}">
                <a16:creationId xmlns:a16="http://schemas.microsoft.com/office/drawing/2014/main" id="{4C7F0FB6-8DE6-425B-9DA7-999E87907048}"/>
              </a:ext>
            </a:extLst>
          </p:cNvPr>
          <p:cNvPicPr>
            <a:picLocks noChangeAspect="1"/>
          </p:cNvPicPr>
          <p:nvPr/>
        </p:nvPicPr>
        <p:blipFill>
          <a:blip r:embed="rId3" cstate="print"/>
          <a:stretch>
            <a:fillRect/>
          </a:stretch>
        </p:blipFill>
        <p:spPr>
          <a:xfrm>
            <a:off x="1469899" y="440405"/>
            <a:ext cx="7020272" cy="2769108"/>
          </a:xfrm>
          <a:prstGeom prst="rect">
            <a:avLst/>
          </a:prstGeom>
        </p:spPr>
      </p:pic>
    </p:spTree>
    <p:extLst>
      <p:ext uri="{BB962C8B-B14F-4D97-AF65-F5344CB8AC3E}">
        <p14:creationId xmlns:p14="http://schemas.microsoft.com/office/powerpoint/2010/main" val="3387551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K:\Arbeid - nasjonalt\«Søndag for de forfulgte»\SFF 2012\Ressursbank 2012\Barnehistorie\Bilder\Redigert\Bilde 8.jpg"/>
          <p:cNvPicPr>
            <a:picLocks noChangeAspect="1" noChangeArrowheads="1"/>
          </p:cNvPicPr>
          <p:nvPr/>
        </p:nvPicPr>
        <p:blipFill>
          <a:blip r:embed="rId3" cstate="print"/>
          <a:srcRect/>
          <a:stretch>
            <a:fillRect/>
          </a:stretch>
        </p:blipFill>
        <p:spPr bwMode="auto">
          <a:xfrm>
            <a:off x="1368055" y="31020"/>
            <a:ext cx="6521303" cy="4886780"/>
          </a:xfrm>
          <a:prstGeom prst="rect">
            <a:avLst/>
          </a:prstGeom>
          <a:noFill/>
          <a:ln w="9525">
            <a:noFill/>
            <a:miter lim="800000"/>
            <a:headEnd/>
            <a:tailEnd/>
          </a:ln>
        </p:spPr>
      </p:pic>
      <p:sp>
        <p:nvSpPr>
          <p:cNvPr id="6" name="Tittel 5">
            <a:extLst>
              <a:ext uri="{FF2B5EF4-FFF2-40B4-BE49-F238E27FC236}">
                <a16:creationId xmlns:a16="http://schemas.microsoft.com/office/drawing/2014/main" id="{0A39A2B5-05E5-498E-9385-D1738D267D33}"/>
              </a:ext>
            </a:extLst>
          </p:cNvPr>
          <p:cNvSpPr>
            <a:spLocks noGrp="1"/>
          </p:cNvSpPr>
          <p:nvPr>
            <p:ph type="ctrTitle"/>
          </p:nvPr>
        </p:nvSpPr>
        <p:spPr/>
        <p:txBody>
          <a:bodyPr/>
          <a:lstStyle/>
          <a:p>
            <a:endParaRPr lang="nb-NO"/>
          </a:p>
        </p:txBody>
      </p:sp>
      <p:sp>
        <p:nvSpPr>
          <p:cNvPr id="7" name="Undertittel 6">
            <a:extLst>
              <a:ext uri="{FF2B5EF4-FFF2-40B4-BE49-F238E27FC236}">
                <a16:creationId xmlns:a16="http://schemas.microsoft.com/office/drawing/2014/main" id="{D818AE47-6A53-41F3-A397-8EE89E79B9FB}"/>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3756336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http://daisy.sodor.no/generated/8458_112678_545273.jpg"/>
          <p:cNvPicPr>
            <a:picLocks noChangeAspect="1" noChangeArrowheads="1"/>
          </p:cNvPicPr>
          <p:nvPr/>
        </p:nvPicPr>
        <p:blipFill>
          <a:blip r:embed="rId3" cstate="print"/>
          <a:srcRect/>
          <a:stretch>
            <a:fillRect/>
          </a:stretch>
        </p:blipFill>
        <p:spPr bwMode="auto">
          <a:xfrm>
            <a:off x="371589" y="716590"/>
            <a:ext cx="8400821" cy="4201210"/>
          </a:xfrm>
          <a:prstGeom prst="rect">
            <a:avLst/>
          </a:prstGeom>
          <a:noFill/>
          <a:ln w="9525">
            <a:noFill/>
            <a:miter lim="800000"/>
            <a:headEnd/>
            <a:tailEnd/>
          </a:ln>
        </p:spPr>
      </p:pic>
      <p:sp>
        <p:nvSpPr>
          <p:cNvPr id="6" name="Tittel 5">
            <a:extLst>
              <a:ext uri="{FF2B5EF4-FFF2-40B4-BE49-F238E27FC236}">
                <a16:creationId xmlns:a16="http://schemas.microsoft.com/office/drawing/2014/main" id="{F79B3F0A-E4AD-4310-96F7-6116368A7E87}"/>
              </a:ext>
            </a:extLst>
          </p:cNvPr>
          <p:cNvSpPr>
            <a:spLocks noGrp="1"/>
          </p:cNvSpPr>
          <p:nvPr>
            <p:ph type="ctrTitle"/>
          </p:nvPr>
        </p:nvSpPr>
        <p:spPr/>
        <p:txBody>
          <a:bodyPr/>
          <a:lstStyle/>
          <a:p>
            <a:endParaRPr lang="nb-NO"/>
          </a:p>
        </p:txBody>
      </p:sp>
      <p:sp>
        <p:nvSpPr>
          <p:cNvPr id="7" name="Undertittel 6">
            <a:extLst>
              <a:ext uri="{FF2B5EF4-FFF2-40B4-BE49-F238E27FC236}">
                <a16:creationId xmlns:a16="http://schemas.microsoft.com/office/drawing/2014/main" id="{28FCF1D8-BFB5-4D3A-8A38-5F505A0F5299}"/>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4274685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8E8021-07CB-4F30-9440-44C0796F21FE}"/>
              </a:ext>
            </a:extLst>
          </p:cNvPr>
          <p:cNvSpPr>
            <a:spLocks noGrp="1"/>
          </p:cNvSpPr>
          <p:nvPr>
            <p:ph type="ctrTitle"/>
          </p:nvPr>
        </p:nvSpPr>
        <p:spPr/>
        <p:txBody>
          <a:bodyPr/>
          <a:lstStyle/>
          <a:p>
            <a:endParaRPr lang="nb-NO" dirty="0"/>
          </a:p>
        </p:txBody>
      </p:sp>
      <p:sp>
        <p:nvSpPr>
          <p:cNvPr id="3" name="Undertittel 2">
            <a:extLst>
              <a:ext uri="{FF2B5EF4-FFF2-40B4-BE49-F238E27FC236}">
                <a16:creationId xmlns:a16="http://schemas.microsoft.com/office/drawing/2014/main" id="{8EDC9F87-34D2-4245-9E8F-C84301F94559}"/>
              </a:ext>
            </a:extLst>
          </p:cNvPr>
          <p:cNvSpPr>
            <a:spLocks noGrp="1"/>
          </p:cNvSpPr>
          <p:nvPr>
            <p:ph type="subTitle" idx="1"/>
          </p:nvPr>
        </p:nvSpPr>
        <p:spPr/>
        <p:txBody>
          <a:bodyPr/>
          <a:lstStyle/>
          <a:p>
            <a:endParaRPr lang="nb-NO" dirty="0"/>
          </a:p>
        </p:txBody>
      </p:sp>
      <p:sp>
        <p:nvSpPr>
          <p:cNvPr id="6" name="Undertittel 5">
            <a:extLst>
              <a:ext uri="{FF2B5EF4-FFF2-40B4-BE49-F238E27FC236}">
                <a16:creationId xmlns:a16="http://schemas.microsoft.com/office/drawing/2014/main" id="{4E79A355-FDE7-4934-A677-349667349C86}"/>
              </a:ext>
            </a:extLst>
          </p:cNvPr>
          <p:cNvSpPr>
            <a:spLocks noGrp="1"/>
          </p:cNvSpPr>
          <p:nvPr>
            <p:ph type="subTitle" idx="1"/>
          </p:nvPr>
        </p:nvSpPr>
        <p:spPr/>
        <p:txBody>
          <a:bodyPr/>
          <a:lstStyle/>
          <a:p>
            <a:endParaRPr lang="nb-NO"/>
          </a:p>
        </p:txBody>
      </p:sp>
      <p:pic>
        <p:nvPicPr>
          <p:cNvPr id="8" name="Bilde 7" descr="Et bilde som inneholder person, vegg, innendørs, stående&#10;&#10;Beskrivelse som er generert med svært høy visshet">
            <a:extLst>
              <a:ext uri="{FF2B5EF4-FFF2-40B4-BE49-F238E27FC236}">
                <a16:creationId xmlns:a16="http://schemas.microsoft.com/office/drawing/2014/main" id="{CADDC6D8-60CA-4B56-B96F-C623DF85061E}"/>
              </a:ext>
            </a:extLst>
          </p:cNvPr>
          <p:cNvPicPr>
            <a:picLocks noChangeAspect="1"/>
          </p:cNvPicPr>
          <p:nvPr/>
        </p:nvPicPr>
        <p:blipFill rotWithShape="1">
          <a:blip r:embed="rId3"/>
          <a:srcRect l="24831" t="18655" r="8161" b="36517"/>
          <a:stretch/>
        </p:blipFill>
        <p:spPr>
          <a:xfrm>
            <a:off x="2210258" y="307014"/>
            <a:ext cx="3905955" cy="3891519"/>
          </a:xfrm>
          <a:prstGeom prst="rect">
            <a:avLst/>
          </a:prstGeom>
        </p:spPr>
      </p:pic>
    </p:spTree>
    <p:extLst>
      <p:ext uri="{BB962C8B-B14F-4D97-AF65-F5344CB8AC3E}">
        <p14:creationId xmlns:p14="http://schemas.microsoft.com/office/powerpoint/2010/main" val="471624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AF84EAE-C85E-4724-8ACA-2CF68DE43162}"/>
              </a:ext>
            </a:extLst>
          </p:cNvPr>
          <p:cNvSpPr>
            <a:spLocks noGrp="1"/>
          </p:cNvSpPr>
          <p:nvPr>
            <p:ph type="ctrTitle"/>
          </p:nvPr>
        </p:nvSpPr>
        <p:spPr/>
        <p:txBody>
          <a:bodyPr/>
          <a:lstStyle/>
          <a:p>
            <a:endParaRPr lang="nb-NO"/>
          </a:p>
        </p:txBody>
      </p:sp>
      <p:sp>
        <p:nvSpPr>
          <p:cNvPr id="6" name="Undertittel 5">
            <a:extLst>
              <a:ext uri="{FF2B5EF4-FFF2-40B4-BE49-F238E27FC236}">
                <a16:creationId xmlns:a16="http://schemas.microsoft.com/office/drawing/2014/main" id="{A39FC7A5-BB11-44A1-9A22-4C469D4E0BFC}"/>
              </a:ext>
            </a:extLst>
          </p:cNvPr>
          <p:cNvSpPr>
            <a:spLocks noGrp="1"/>
          </p:cNvSpPr>
          <p:nvPr>
            <p:ph type="subTitle" idx="1"/>
          </p:nvPr>
        </p:nvSpPr>
        <p:spPr/>
        <p:txBody>
          <a:bodyPr/>
          <a:lstStyle/>
          <a:p>
            <a:endParaRPr lang="nb-NO"/>
          </a:p>
        </p:txBody>
      </p:sp>
      <p:pic>
        <p:nvPicPr>
          <p:cNvPr id="5" name="Bilde 4" descr="Et bilde som inneholder person, innendørs, sitter&#10;&#10;Beskrivelse som er generert med høy visshet">
            <a:extLst>
              <a:ext uri="{FF2B5EF4-FFF2-40B4-BE49-F238E27FC236}">
                <a16:creationId xmlns:a16="http://schemas.microsoft.com/office/drawing/2014/main" id="{5FD44CBB-30E9-453A-8702-CA5D946466D7}"/>
              </a:ext>
            </a:extLst>
          </p:cNvPr>
          <p:cNvPicPr>
            <a:picLocks noChangeAspect="1"/>
          </p:cNvPicPr>
          <p:nvPr/>
        </p:nvPicPr>
        <p:blipFill>
          <a:blip r:embed="rId3"/>
          <a:stretch>
            <a:fillRect/>
          </a:stretch>
        </p:blipFill>
        <p:spPr>
          <a:xfrm>
            <a:off x="2754667" y="0"/>
            <a:ext cx="3634665" cy="5143500"/>
          </a:xfrm>
          <a:prstGeom prst="rect">
            <a:avLst/>
          </a:prstGeom>
        </p:spPr>
      </p:pic>
    </p:spTree>
    <p:extLst>
      <p:ext uri="{BB962C8B-B14F-4D97-AF65-F5344CB8AC3E}">
        <p14:creationId xmlns:p14="http://schemas.microsoft.com/office/powerpoint/2010/main" val="3997166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4EA92A1-D672-49D3-9DCB-04D7FA871063}"/>
              </a:ext>
            </a:extLst>
          </p:cNvPr>
          <p:cNvSpPr>
            <a:spLocks noGrp="1"/>
          </p:cNvSpPr>
          <p:nvPr>
            <p:ph type="ctrTitle"/>
          </p:nvPr>
        </p:nvSpPr>
        <p:spPr/>
        <p:txBody>
          <a:bodyPr/>
          <a:lstStyle/>
          <a:p>
            <a:endParaRPr lang="nb-NO"/>
          </a:p>
        </p:txBody>
      </p:sp>
      <p:sp>
        <p:nvSpPr>
          <p:cNvPr id="5" name="Undertittel 4">
            <a:extLst>
              <a:ext uri="{FF2B5EF4-FFF2-40B4-BE49-F238E27FC236}">
                <a16:creationId xmlns:a16="http://schemas.microsoft.com/office/drawing/2014/main" id="{9166882C-CB01-4E3C-9BEC-6B4ACF279D4E}"/>
              </a:ext>
            </a:extLst>
          </p:cNvPr>
          <p:cNvSpPr>
            <a:spLocks noGrp="1"/>
          </p:cNvSpPr>
          <p:nvPr>
            <p:ph type="subTitle" idx="1"/>
          </p:nvPr>
        </p:nvSpPr>
        <p:spPr/>
        <p:txBody>
          <a:bodyPr/>
          <a:lstStyle/>
          <a:p>
            <a:endParaRPr lang="nb-NO"/>
          </a:p>
        </p:txBody>
      </p:sp>
      <p:pic>
        <p:nvPicPr>
          <p:cNvPr id="10" name="Bilde 9" descr="Et bilde som inneholder bakke, bygning, utendørs&#10;&#10;Beskrivelse som er generert med svært høy visshet">
            <a:extLst>
              <a:ext uri="{FF2B5EF4-FFF2-40B4-BE49-F238E27FC236}">
                <a16:creationId xmlns:a16="http://schemas.microsoft.com/office/drawing/2014/main" id="{6B2EBF83-5D3C-4B16-BF49-EE4FB9FEFBC1}"/>
              </a:ext>
            </a:extLst>
          </p:cNvPr>
          <p:cNvPicPr>
            <a:picLocks noChangeAspect="1"/>
          </p:cNvPicPr>
          <p:nvPr/>
        </p:nvPicPr>
        <p:blipFill>
          <a:blip r:embed="rId3"/>
          <a:stretch>
            <a:fillRect/>
          </a:stretch>
        </p:blipFill>
        <p:spPr>
          <a:xfrm>
            <a:off x="914047" y="318977"/>
            <a:ext cx="7772753" cy="4767902"/>
          </a:xfrm>
          <a:prstGeom prst="rect">
            <a:avLst/>
          </a:prstGeom>
        </p:spPr>
      </p:pic>
    </p:spTree>
    <p:extLst>
      <p:ext uri="{BB962C8B-B14F-4D97-AF65-F5344CB8AC3E}">
        <p14:creationId xmlns:p14="http://schemas.microsoft.com/office/powerpoint/2010/main" val="2798404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K:\Arbeid - nasjonalt\«Søndag for de forfulgte»\SFF 2012\Ressursbank 2012\Barnehistorie\Bilder\Redigert\Bilde 10.jpg"/>
          <p:cNvPicPr>
            <a:picLocks noChangeAspect="1" noChangeArrowheads="1"/>
          </p:cNvPicPr>
          <p:nvPr/>
        </p:nvPicPr>
        <p:blipFill>
          <a:blip r:embed="rId3" cstate="print"/>
          <a:srcRect/>
          <a:stretch>
            <a:fillRect/>
          </a:stretch>
        </p:blipFill>
        <p:spPr bwMode="auto">
          <a:xfrm>
            <a:off x="1078926" y="98204"/>
            <a:ext cx="6986147" cy="5240367"/>
          </a:xfrm>
          <a:prstGeom prst="rect">
            <a:avLst/>
          </a:prstGeom>
          <a:noFill/>
          <a:ln w="9525">
            <a:noFill/>
            <a:miter lim="800000"/>
            <a:headEnd/>
            <a:tailEnd/>
          </a:ln>
        </p:spPr>
      </p:pic>
      <p:sp>
        <p:nvSpPr>
          <p:cNvPr id="4" name="Tittel 3">
            <a:extLst>
              <a:ext uri="{FF2B5EF4-FFF2-40B4-BE49-F238E27FC236}">
                <a16:creationId xmlns:a16="http://schemas.microsoft.com/office/drawing/2014/main" id="{95512A88-2C3B-48A9-B3B5-AC058D5C8526}"/>
              </a:ext>
            </a:extLst>
          </p:cNvPr>
          <p:cNvSpPr>
            <a:spLocks noGrp="1"/>
          </p:cNvSpPr>
          <p:nvPr>
            <p:ph type="ctrTitle"/>
          </p:nvPr>
        </p:nvSpPr>
        <p:spPr/>
        <p:txBody>
          <a:bodyPr/>
          <a:lstStyle/>
          <a:p>
            <a:endParaRPr lang="nb-NO"/>
          </a:p>
        </p:txBody>
      </p:sp>
      <p:sp>
        <p:nvSpPr>
          <p:cNvPr id="5" name="Undertittel 4">
            <a:extLst>
              <a:ext uri="{FF2B5EF4-FFF2-40B4-BE49-F238E27FC236}">
                <a16:creationId xmlns:a16="http://schemas.microsoft.com/office/drawing/2014/main" id="{20DD7E4E-0C1F-4456-AEF1-3761740B856F}"/>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3322199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5C048432-09C6-412D-B6D5-8D4C731020CF}"/>
              </a:ext>
            </a:extLst>
          </p:cNvPr>
          <p:cNvSpPr>
            <a:spLocks noGrp="1"/>
          </p:cNvSpPr>
          <p:nvPr>
            <p:ph type="ctrTitle"/>
          </p:nvPr>
        </p:nvSpPr>
        <p:spPr/>
        <p:txBody>
          <a:bodyPr/>
          <a:lstStyle/>
          <a:p>
            <a:endParaRPr lang="nb-NO"/>
          </a:p>
        </p:txBody>
      </p:sp>
      <p:sp>
        <p:nvSpPr>
          <p:cNvPr id="3" name="Plassholder for innhold 2"/>
          <p:cNvSpPr>
            <a:spLocks noGrp="1"/>
          </p:cNvSpPr>
          <p:nvPr>
            <p:ph type="subTitle" idx="1"/>
          </p:nvPr>
        </p:nvSpPr>
        <p:spPr/>
        <p:txBody>
          <a:bodyPr/>
          <a:lstStyle/>
          <a:p>
            <a:pPr>
              <a:buNone/>
            </a:pPr>
            <a:endParaRPr lang="nb-NO" dirty="0"/>
          </a:p>
          <a:p>
            <a:pPr marL="342900" lvl="1">
              <a:buNone/>
            </a:pPr>
            <a:r>
              <a:rPr lang="nb-NO" dirty="0"/>
              <a:t>	</a:t>
            </a:r>
          </a:p>
        </p:txBody>
      </p:sp>
      <p:pic>
        <p:nvPicPr>
          <p:cNvPr id="9" name="Picture 2" descr="K:\Arbeid - nasjonalt\«Søndag for de forfulgte»\SFF 2012\Ressursbank 2012\Barnehistorie\Bilder\Redigert\Bilde 12.jpg">
            <a:extLst>
              <a:ext uri="{FF2B5EF4-FFF2-40B4-BE49-F238E27FC236}">
                <a16:creationId xmlns:a16="http://schemas.microsoft.com/office/drawing/2014/main" id="{E7372897-7B35-42A1-876D-933201BD2FF1}"/>
              </a:ext>
            </a:extLst>
          </p:cNvPr>
          <p:cNvPicPr>
            <a:picLocks noChangeAspect="1" noChangeArrowheads="1"/>
          </p:cNvPicPr>
          <p:nvPr/>
        </p:nvPicPr>
        <p:blipFill>
          <a:blip r:embed="rId3" cstate="print"/>
          <a:srcRect/>
          <a:stretch>
            <a:fillRect/>
          </a:stretch>
        </p:blipFill>
        <p:spPr bwMode="auto">
          <a:xfrm>
            <a:off x="938575" y="225700"/>
            <a:ext cx="7266849" cy="4843104"/>
          </a:xfrm>
          <a:prstGeom prst="rect">
            <a:avLst/>
          </a:prstGeom>
          <a:noFill/>
          <a:ln w="9525">
            <a:noFill/>
            <a:miter lim="800000"/>
            <a:headEnd/>
            <a:tailEnd/>
          </a:ln>
        </p:spPr>
      </p:pic>
    </p:spTree>
    <p:extLst>
      <p:ext uri="{BB962C8B-B14F-4D97-AF65-F5344CB8AC3E}">
        <p14:creationId xmlns:p14="http://schemas.microsoft.com/office/powerpoint/2010/main" val="724588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69678A39-C483-4255-BC61-378A2FC8A5A5}"/>
              </a:ext>
            </a:extLst>
          </p:cNvPr>
          <p:cNvSpPr>
            <a:spLocks noGrp="1"/>
          </p:cNvSpPr>
          <p:nvPr>
            <p:ph type="ctrTitle"/>
          </p:nvPr>
        </p:nvSpPr>
        <p:spPr/>
        <p:txBody>
          <a:bodyPr/>
          <a:lstStyle/>
          <a:p>
            <a:endParaRPr lang="nb-NO"/>
          </a:p>
        </p:txBody>
      </p:sp>
      <p:sp>
        <p:nvSpPr>
          <p:cNvPr id="3" name="Plassholder for innhold 2"/>
          <p:cNvSpPr>
            <a:spLocks noGrp="1"/>
          </p:cNvSpPr>
          <p:nvPr>
            <p:ph type="subTitle" idx="1"/>
          </p:nvPr>
        </p:nvSpPr>
        <p:spPr/>
        <p:txBody>
          <a:bodyPr/>
          <a:lstStyle/>
          <a:p>
            <a:pPr>
              <a:buNone/>
            </a:pPr>
            <a:endParaRPr lang="nb-NO" dirty="0"/>
          </a:p>
          <a:p>
            <a:pPr marL="342900" lvl="1">
              <a:buNone/>
            </a:pPr>
            <a:r>
              <a:rPr lang="nb-NO" dirty="0"/>
              <a:t>	</a:t>
            </a:r>
          </a:p>
        </p:txBody>
      </p:sp>
      <p:pic>
        <p:nvPicPr>
          <p:cNvPr id="9" name="Plassholder for innhold 3" descr="9.JPG">
            <a:extLst>
              <a:ext uri="{FF2B5EF4-FFF2-40B4-BE49-F238E27FC236}">
                <a16:creationId xmlns:a16="http://schemas.microsoft.com/office/drawing/2014/main" id="{F58CB35E-0408-4C8D-93C6-9D4630E740EC}"/>
              </a:ext>
            </a:extLst>
          </p:cNvPr>
          <p:cNvPicPr>
            <a:picLocks noChangeAspect="1"/>
          </p:cNvPicPr>
          <p:nvPr/>
        </p:nvPicPr>
        <p:blipFill>
          <a:blip r:embed="rId3" cstate="print"/>
          <a:stretch>
            <a:fillRect/>
          </a:stretch>
        </p:blipFill>
        <p:spPr>
          <a:xfrm>
            <a:off x="1040650" y="225700"/>
            <a:ext cx="7527699" cy="5005119"/>
          </a:xfrm>
          <a:prstGeom prst="rect">
            <a:avLst/>
          </a:prstGeom>
          <a:noFill/>
          <a:ln>
            <a:noFill/>
          </a:ln>
        </p:spPr>
      </p:pic>
    </p:spTree>
    <p:extLst>
      <p:ext uri="{BB962C8B-B14F-4D97-AF65-F5344CB8AC3E}">
        <p14:creationId xmlns:p14="http://schemas.microsoft.com/office/powerpoint/2010/main" val="399580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descr="Et bilde som inneholder bakke, bygning, himmel, utendørs&#10;&#10;Beskrivelse som er generert med svært høy visshet">
            <a:extLst>
              <a:ext uri="{FF2B5EF4-FFF2-40B4-BE49-F238E27FC236}">
                <a16:creationId xmlns:a16="http://schemas.microsoft.com/office/drawing/2014/main" id="{F7C9FCC6-7D1F-49F4-A20D-4CD7347593C7}"/>
              </a:ext>
            </a:extLst>
          </p:cNvPr>
          <p:cNvPicPr>
            <a:picLocks noChangeAspect="1"/>
          </p:cNvPicPr>
          <p:nvPr/>
        </p:nvPicPr>
        <p:blipFill>
          <a:blip r:embed="rId3"/>
          <a:stretch>
            <a:fillRect/>
          </a:stretch>
        </p:blipFill>
        <p:spPr>
          <a:xfrm>
            <a:off x="1105787" y="225327"/>
            <a:ext cx="7183394" cy="4692473"/>
          </a:xfrm>
          <a:prstGeom prst="rect">
            <a:avLst/>
          </a:prstGeom>
        </p:spPr>
      </p:pic>
    </p:spTree>
    <p:extLst>
      <p:ext uri="{BB962C8B-B14F-4D97-AF65-F5344CB8AC3E}">
        <p14:creationId xmlns:p14="http://schemas.microsoft.com/office/powerpoint/2010/main" val="772575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D8B128B5-DAC6-47BD-8821-28469D3A6192}"/>
              </a:ext>
            </a:extLst>
          </p:cNvPr>
          <p:cNvSpPr>
            <a:spLocks noGrp="1"/>
          </p:cNvSpPr>
          <p:nvPr>
            <p:ph type="ctrTitle"/>
          </p:nvPr>
        </p:nvSpPr>
        <p:spPr/>
        <p:txBody>
          <a:bodyPr/>
          <a:lstStyle/>
          <a:p>
            <a:endParaRPr lang="nb-NO"/>
          </a:p>
        </p:txBody>
      </p:sp>
      <p:sp>
        <p:nvSpPr>
          <p:cNvPr id="5" name="Undertittel 4">
            <a:extLst>
              <a:ext uri="{FF2B5EF4-FFF2-40B4-BE49-F238E27FC236}">
                <a16:creationId xmlns:a16="http://schemas.microsoft.com/office/drawing/2014/main" id="{CBFE481C-E6B2-43B6-BC5C-780BF7099C23}"/>
              </a:ext>
            </a:extLst>
          </p:cNvPr>
          <p:cNvSpPr>
            <a:spLocks noGrp="1"/>
          </p:cNvSpPr>
          <p:nvPr>
            <p:ph type="subTitle" idx="1"/>
          </p:nvPr>
        </p:nvSpPr>
        <p:spPr/>
        <p:txBody>
          <a:bodyPr/>
          <a:lstStyle/>
          <a:p>
            <a:endParaRPr lang="nb-NO"/>
          </a:p>
        </p:txBody>
      </p:sp>
      <p:pic>
        <p:nvPicPr>
          <p:cNvPr id="4" name="Plassholder for innhold 3" descr="11.JPG"/>
          <p:cNvPicPr>
            <a:picLocks noGrp="1" noChangeAspect="1"/>
          </p:cNvPicPr>
          <p:nvPr>
            <p:ph idx="4294967295"/>
          </p:nvPr>
        </p:nvPicPr>
        <p:blipFill>
          <a:blip r:embed="rId3" cstate="print"/>
          <a:stretch>
            <a:fillRect/>
          </a:stretch>
        </p:blipFill>
        <p:spPr>
          <a:xfrm>
            <a:off x="985284" y="81075"/>
            <a:ext cx="6858000" cy="4559300"/>
          </a:xfrm>
        </p:spPr>
      </p:pic>
    </p:spTree>
    <p:extLst>
      <p:ext uri="{BB962C8B-B14F-4D97-AF65-F5344CB8AC3E}">
        <p14:creationId xmlns:p14="http://schemas.microsoft.com/office/powerpoint/2010/main" val="357650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2C696527-85C6-47CF-99C3-35CE5388771F}"/>
              </a:ext>
            </a:extLst>
          </p:cNvPr>
          <p:cNvSpPr>
            <a:spLocks noGrp="1"/>
          </p:cNvSpPr>
          <p:nvPr>
            <p:ph type="ctrTitle"/>
          </p:nvPr>
        </p:nvSpPr>
        <p:spPr/>
        <p:txBody>
          <a:bodyPr/>
          <a:lstStyle/>
          <a:p>
            <a:endParaRPr lang="nb-NO"/>
          </a:p>
        </p:txBody>
      </p:sp>
      <p:sp>
        <p:nvSpPr>
          <p:cNvPr id="5" name="Undertittel 4">
            <a:extLst>
              <a:ext uri="{FF2B5EF4-FFF2-40B4-BE49-F238E27FC236}">
                <a16:creationId xmlns:a16="http://schemas.microsoft.com/office/drawing/2014/main" id="{C3114D7F-316E-43D5-9A25-1516B0F8DD62}"/>
              </a:ext>
            </a:extLst>
          </p:cNvPr>
          <p:cNvSpPr>
            <a:spLocks noGrp="1"/>
          </p:cNvSpPr>
          <p:nvPr>
            <p:ph type="subTitle" idx="1"/>
          </p:nvPr>
        </p:nvSpPr>
        <p:spPr/>
        <p:txBody>
          <a:bodyPr/>
          <a:lstStyle/>
          <a:p>
            <a:endParaRPr lang="nb-NO"/>
          </a:p>
        </p:txBody>
      </p:sp>
      <p:pic>
        <p:nvPicPr>
          <p:cNvPr id="8" name="Plassholder for innhold 3" descr="12.JPG">
            <a:extLst>
              <a:ext uri="{FF2B5EF4-FFF2-40B4-BE49-F238E27FC236}">
                <a16:creationId xmlns:a16="http://schemas.microsoft.com/office/drawing/2014/main" id="{3A07C825-6FEA-4AA5-9D64-56C9C6C9A96D}"/>
              </a:ext>
            </a:extLst>
          </p:cNvPr>
          <p:cNvPicPr>
            <a:picLocks noGrp="1" noChangeAspect="1"/>
          </p:cNvPicPr>
          <p:nvPr>
            <p:ph idx="4294967295"/>
          </p:nvPr>
        </p:nvPicPr>
        <p:blipFill>
          <a:blip r:embed="rId3" cstate="print"/>
          <a:stretch>
            <a:fillRect/>
          </a:stretch>
        </p:blipFill>
        <p:spPr>
          <a:xfrm>
            <a:off x="1068387" y="242093"/>
            <a:ext cx="7007225" cy="4659313"/>
          </a:xfrm>
        </p:spPr>
      </p:pic>
    </p:spTree>
    <p:extLst>
      <p:ext uri="{BB962C8B-B14F-4D97-AF65-F5344CB8AC3E}">
        <p14:creationId xmlns:p14="http://schemas.microsoft.com/office/powerpoint/2010/main" val="128063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descr="Et bilde som inneholder person, jente, liten, ung&#10;&#10;Beskrivelse som er generert med svært høy visshet">
            <a:extLst>
              <a:ext uri="{FF2B5EF4-FFF2-40B4-BE49-F238E27FC236}">
                <a16:creationId xmlns:a16="http://schemas.microsoft.com/office/drawing/2014/main" id="{F90E3062-2A04-4342-A62C-FF98E81051D3}"/>
              </a:ext>
            </a:extLst>
          </p:cNvPr>
          <p:cNvPicPr>
            <a:picLocks noChangeAspect="1"/>
          </p:cNvPicPr>
          <p:nvPr/>
        </p:nvPicPr>
        <p:blipFill>
          <a:blip r:embed="rId3"/>
          <a:stretch>
            <a:fillRect/>
          </a:stretch>
        </p:blipFill>
        <p:spPr>
          <a:xfrm>
            <a:off x="1066057" y="225700"/>
            <a:ext cx="6788593" cy="4518382"/>
          </a:xfrm>
          <a:prstGeom prst="rect">
            <a:avLst/>
          </a:prstGeom>
        </p:spPr>
      </p:pic>
    </p:spTree>
    <p:extLst>
      <p:ext uri="{BB962C8B-B14F-4D97-AF65-F5344CB8AC3E}">
        <p14:creationId xmlns:p14="http://schemas.microsoft.com/office/powerpoint/2010/main" val="608068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E36945F2-46E6-4FCF-8968-036D07CBEF34}"/>
              </a:ext>
            </a:extLst>
          </p:cNvPr>
          <p:cNvSpPr>
            <a:spLocks noGrp="1"/>
          </p:cNvSpPr>
          <p:nvPr>
            <p:ph type="ctrTitle"/>
          </p:nvPr>
        </p:nvSpPr>
        <p:spPr/>
        <p:txBody>
          <a:bodyPr/>
          <a:lstStyle/>
          <a:p>
            <a:endParaRPr lang="nb-NO"/>
          </a:p>
        </p:txBody>
      </p:sp>
      <p:sp>
        <p:nvSpPr>
          <p:cNvPr id="5" name="Undertittel 4">
            <a:extLst>
              <a:ext uri="{FF2B5EF4-FFF2-40B4-BE49-F238E27FC236}">
                <a16:creationId xmlns:a16="http://schemas.microsoft.com/office/drawing/2014/main" id="{640FDCAB-A8AE-47E2-BF18-B6AAB00CAD74}"/>
              </a:ext>
            </a:extLst>
          </p:cNvPr>
          <p:cNvSpPr>
            <a:spLocks noGrp="1"/>
          </p:cNvSpPr>
          <p:nvPr>
            <p:ph type="subTitle" idx="1"/>
          </p:nvPr>
        </p:nvSpPr>
        <p:spPr/>
        <p:txBody>
          <a:bodyPr/>
          <a:lstStyle/>
          <a:p>
            <a:endParaRPr lang="nb-NO"/>
          </a:p>
        </p:txBody>
      </p:sp>
      <p:pic>
        <p:nvPicPr>
          <p:cNvPr id="9" name="Plassholder for innhold 3" descr="14.jpg">
            <a:extLst>
              <a:ext uri="{FF2B5EF4-FFF2-40B4-BE49-F238E27FC236}">
                <a16:creationId xmlns:a16="http://schemas.microsoft.com/office/drawing/2014/main" id="{E12595CA-4BCB-424F-9DB0-B4E7F686532F}"/>
              </a:ext>
            </a:extLst>
          </p:cNvPr>
          <p:cNvPicPr>
            <a:picLocks noGrp="1" noChangeAspect="1"/>
          </p:cNvPicPr>
          <p:nvPr>
            <p:ph idx="4294967295"/>
          </p:nvPr>
        </p:nvPicPr>
        <p:blipFill>
          <a:blip r:embed="rId3" cstate="print"/>
          <a:stretch>
            <a:fillRect/>
          </a:stretch>
        </p:blipFill>
        <p:spPr>
          <a:xfrm>
            <a:off x="0" y="79375"/>
            <a:ext cx="6448425" cy="4838700"/>
          </a:xfrm>
        </p:spPr>
      </p:pic>
    </p:spTree>
    <p:extLst>
      <p:ext uri="{BB962C8B-B14F-4D97-AF65-F5344CB8AC3E}">
        <p14:creationId xmlns:p14="http://schemas.microsoft.com/office/powerpoint/2010/main" val="1911498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25776B-112D-471F-B09B-417102290B61}"/>
              </a:ext>
            </a:extLst>
          </p:cNvPr>
          <p:cNvSpPr>
            <a:spLocks noGrp="1"/>
          </p:cNvSpPr>
          <p:nvPr>
            <p:ph type="ctrTitle"/>
          </p:nvPr>
        </p:nvSpPr>
        <p:spPr/>
        <p:txBody>
          <a:bodyPr/>
          <a:lstStyle/>
          <a:p>
            <a:endParaRPr lang="nb-NO"/>
          </a:p>
        </p:txBody>
      </p:sp>
      <p:sp>
        <p:nvSpPr>
          <p:cNvPr id="3" name="Undertittel 2">
            <a:extLst>
              <a:ext uri="{FF2B5EF4-FFF2-40B4-BE49-F238E27FC236}">
                <a16:creationId xmlns:a16="http://schemas.microsoft.com/office/drawing/2014/main" id="{05F8F97D-8E23-4F32-BC68-B996E4217C30}"/>
              </a:ext>
            </a:extLst>
          </p:cNvPr>
          <p:cNvSpPr>
            <a:spLocks noGrp="1"/>
          </p:cNvSpPr>
          <p:nvPr>
            <p:ph type="subTitle" idx="1"/>
          </p:nvPr>
        </p:nvSpPr>
        <p:spPr/>
        <p:txBody>
          <a:bodyPr/>
          <a:lstStyle/>
          <a:p>
            <a:endParaRPr lang="nb-NO"/>
          </a:p>
        </p:txBody>
      </p:sp>
      <p:pic>
        <p:nvPicPr>
          <p:cNvPr id="5" name="Plassholder for innhold 3" descr="15.jpg">
            <a:extLst>
              <a:ext uri="{FF2B5EF4-FFF2-40B4-BE49-F238E27FC236}">
                <a16:creationId xmlns:a16="http://schemas.microsoft.com/office/drawing/2014/main" id="{A0211EFE-F719-419C-8088-E22F4E143976}"/>
              </a:ext>
            </a:extLst>
          </p:cNvPr>
          <p:cNvPicPr>
            <a:picLocks noGrp="1" noChangeAspect="1"/>
          </p:cNvPicPr>
          <p:nvPr>
            <p:ph idx="4294967295"/>
          </p:nvPr>
        </p:nvPicPr>
        <p:blipFill>
          <a:blip r:embed="rId3" cstate="print"/>
          <a:stretch>
            <a:fillRect/>
          </a:stretch>
        </p:blipFill>
        <p:spPr>
          <a:xfrm>
            <a:off x="2198263" y="70774"/>
            <a:ext cx="3998598" cy="4713878"/>
          </a:xfrm>
        </p:spPr>
      </p:pic>
    </p:spTree>
    <p:extLst>
      <p:ext uri="{BB962C8B-B14F-4D97-AF65-F5344CB8AC3E}">
        <p14:creationId xmlns:p14="http://schemas.microsoft.com/office/powerpoint/2010/main" val="2537960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06EE5ED0-E9FD-4B0B-9276-72F85DBE6F8C}"/>
              </a:ext>
            </a:extLst>
          </p:cNvPr>
          <p:cNvSpPr>
            <a:spLocks noGrp="1"/>
          </p:cNvSpPr>
          <p:nvPr>
            <p:ph type="ctrTitle"/>
          </p:nvPr>
        </p:nvSpPr>
        <p:spPr/>
        <p:txBody>
          <a:bodyPr/>
          <a:lstStyle/>
          <a:p>
            <a:endParaRPr lang="nb-NO"/>
          </a:p>
        </p:txBody>
      </p:sp>
      <p:sp>
        <p:nvSpPr>
          <p:cNvPr id="6" name="Undertittel 5">
            <a:extLst>
              <a:ext uri="{FF2B5EF4-FFF2-40B4-BE49-F238E27FC236}">
                <a16:creationId xmlns:a16="http://schemas.microsoft.com/office/drawing/2014/main" id="{D12A0A4D-579E-4402-8160-0D798124F235}"/>
              </a:ext>
            </a:extLst>
          </p:cNvPr>
          <p:cNvSpPr>
            <a:spLocks noGrp="1"/>
          </p:cNvSpPr>
          <p:nvPr>
            <p:ph type="subTitle" idx="1"/>
          </p:nvPr>
        </p:nvSpPr>
        <p:spPr/>
        <p:txBody>
          <a:bodyPr/>
          <a:lstStyle/>
          <a:p>
            <a:endParaRPr lang="nb-NO"/>
          </a:p>
        </p:txBody>
      </p:sp>
      <p:pic>
        <p:nvPicPr>
          <p:cNvPr id="11" name="Plassholder for innhold 10" descr="Et bilde som inneholder bord&#10;&#10;Beskrivelse som er generert med svært høy visshet">
            <a:extLst>
              <a:ext uri="{FF2B5EF4-FFF2-40B4-BE49-F238E27FC236}">
                <a16:creationId xmlns:a16="http://schemas.microsoft.com/office/drawing/2014/main" id="{E4887D92-66A8-4BE5-AC99-6DDEE33C19A7}"/>
              </a:ext>
            </a:extLst>
          </p:cNvPr>
          <p:cNvPicPr>
            <a:picLocks noGrp="1" noChangeAspect="1"/>
          </p:cNvPicPr>
          <p:nvPr>
            <p:ph idx="4294967295"/>
          </p:nvPr>
        </p:nvPicPr>
        <p:blipFill>
          <a:blip r:embed="rId3"/>
          <a:stretch>
            <a:fillRect/>
          </a:stretch>
        </p:blipFill>
        <p:spPr>
          <a:xfrm>
            <a:off x="1219200" y="163697"/>
            <a:ext cx="6246813" cy="4684713"/>
          </a:xfrm>
        </p:spPr>
      </p:pic>
    </p:spTree>
    <p:extLst>
      <p:ext uri="{BB962C8B-B14F-4D97-AF65-F5344CB8AC3E}">
        <p14:creationId xmlns:p14="http://schemas.microsoft.com/office/powerpoint/2010/main" val="488444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CE714A-3F25-4CBE-8272-3010F88CC670}"/>
              </a:ext>
            </a:extLst>
          </p:cNvPr>
          <p:cNvSpPr>
            <a:spLocks noGrp="1"/>
          </p:cNvSpPr>
          <p:nvPr>
            <p:ph type="ctrTitle"/>
          </p:nvPr>
        </p:nvSpPr>
        <p:spPr/>
        <p:txBody>
          <a:bodyPr/>
          <a:lstStyle/>
          <a:p>
            <a:endParaRPr lang="nb-NO"/>
          </a:p>
        </p:txBody>
      </p:sp>
      <p:sp>
        <p:nvSpPr>
          <p:cNvPr id="3" name="Undertittel 2">
            <a:extLst>
              <a:ext uri="{FF2B5EF4-FFF2-40B4-BE49-F238E27FC236}">
                <a16:creationId xmlns:a16="http://schemas.microsoft.com/office/drawing/2014/main" id="{AD3516B6-A165-445C-ADCB-59B86E3261D1}"/>
              </a:ext>
            </a:extLst>
          </p:cNvPr>
          <p:cNvSpPr>
            <a:spLocks noGrp="1"/>
          </p:cNvSpPr>
          <p:nvPr>
            <p:ph type="subTitle" idx="1"/>
          </p:nvPr>
        </p:nvSpPr>
        <p:spPr/>
        <p:txBody>
          <a:bodyPr/>
          <a:lstStyle/>
          <a:p>
            <a:endParaRPr lang="nb-NO"/>
          </a:p>
        </p:txBody>
      </p:sp>
      <p:pic>
        <p:nvPicPr>
          <p:cNvPr id="5" name="Plassholder for innhold 3" descr="17.JPG">
            <a:extLst>
              <a:ext uri="{FF2B5EF4-FFF2-40B4-BE49-F238E27FC236}">
                <a16:creationId xmlns:a16="http://schemas.microsoft.com/office/drawing/2014/main" id="{798B5801-E93C-48DD-9FC0-F5A7757514A3}"/>
              </a:ext>
            </a:extLst>
          </p:cNvPr>
          <p:cNvPicPr>
            <a:picLocks noGrp="1" noChangeAspect="1"/>
          </p:cNvPicPr>
          <p:nvPr>
            <p:ph idx="4294967295"/>
          </p:nvPr>
        </p:nvPicPr>
        <p:blipFill>
          <a:blip r:embed="rId3" cstate="print"/>
          <a:stretch>
            <a:fillRect/>
          </a:stretch>
        </p:blipFill>
        <p:spPr>
          <a:xfrm>
            <a:off x="1162493" y="99385"/>
            <a:ext cx="6937375" cy="4613275"/>
          </a:xfrm>
        </p:spPr>
      </p:pic>
    </p:spTree>
    <p:extLst>
      <p:ext uri="{BB962C8B-B14F-4D97-AF65-F5344CB8AC3E}">
        <p14:creationId xmlns:p14="http://schemas.microsoft.com/office/powerpoint/2010/main" val="124203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07624DD4-4D89-4974-8BC5-F2A2ED81BB03}"/>
              </a:ext>
            </a:extLst>
          </p:cNvPr>
          <p:cNvSpPr>
            <a:spLocks noGrp="1"/>
          </p:cNvSpPr>
          <p:nvPr>
            <p:ph type="ctrTitle"/>
          </p:nvPr>
        </p:nvSpPr>
        <p:spPr/>
        <p:txBody>
          <a:bodyPr/>
          <a:lstStyle/>
          <a:p>
            <a:endParaRPr lang="nb-NO"/>
          </a:p>
        </p:txBody>
      </p:sp>
      <p:sp>
        <p:nvSpPr>
          <p:cNvPr id="7" name="Undertittel 6">
            <a:extLst>
              <a:ext uri="{FF2B5EF4-FFF2-40B4-BE49-F238E27FC236}">
                <a16:creationId xmlns:a16="http://schemas.microsoft.com/office/drawing/2014/main" id="{479BE216-DC31-40C4-9F06-C3AF555CBDC9}"/>
              </a:ext>
            </a:extLst>
          </p:cNvPr>
          <p:cNvSpPr>
            <a:spLocks noGrp="1"/>
          </p:cNvSpPr>
          <p:nvPr>
            <p:ph type="subTitle" idx="1"/>
          </p:nvPr>
        </p:nvSpPr>
        <p:spPr/>
        <p:txBody>
          <a:bodyPr/>
          <a:lstStyle/>
          <a:p>
            <a:endParaRPr lang="nb-NO"/>
          </a:p>
        </p:txBody>
      </p:sp>
      <p:pic>
        <p:nvPicPr>
          <p:cNvPr id="4" name="Plassholder for innhold 3" descr="18.jpg"/>
          <p:cNvPicPr>
            <a:picLocks noGrp="1" noChangeAspect="1"/>
          </p:cNvPicPr>
          <p:nvPr>
            <p:ph idx="4294967295"/>
          </p:nvPr>
        </p:nvPicPr>
        <p:blipFill>
          <a:blip r:embed="rId3" cstate="print"/>
          <a:stretch>
            <a:fillRect/>
          </a:stretch>
        </p:blipFill>
        <p:spPr>
          <a:xfrm>
            <a:off x="1154225" y="369093"/>
            <a:ext cx="7067550" cy="4405313"/>
          </a:xfrm>
        </p:spPr>
      </p:pic>
    </p:spTree>
    <p:extLst>
      <p:ext uri="{BB962C8B-B14F-4D97-AF65-F5344CB8AC3E}">
        <p14:creationId xmlns:p14="http://schemas.microsoft.com/office/powerpoint/2010/main" val="2172351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017FBA6-EF4B-4B45-883D-536905B32174}"/>
              </a:ext>
            </a:extLst>
          </p:cNvPr>
          <p:cNvSpPr>
            <a:spLocks noGrp="1"/>
          </p:cNvSpPr>
          <p:nvPr>
            <p:ph type="ctrTitle"/>
          </p:nvPr>
        </p:nvSpPr>
        <p:spPr/>
        <p:txBody>
          <a:bodyPr/>
          <a:lstStyle/>
          <a:p>
            <a:endParaRPr lang="nb-NO"/>
          </a:p>
        </p:txBody>
      </p:sp>
      <p:sp>
        <p:nvSpPr>
          <p:cNvPr id="4" name="Undertittel 3">
            <a:extLst>
              <a:ext uri="{FF2B5EF4-FFF2-40B4-BE49-F238E27FC236}">
                <a16:creationId xmlns:a16="http://schemas.microsoft.com/office/drawing/2014/main" id="{791E6848-A2C8-4AD2-A303-09FCBA34CFE4}"/>
              </a:ext>
            </a:extLst>
          </p:cNvPr>
          <p:cNvSpPr>
            <a:spLocks noGrp="1"/>
          </p:cNvSpPr>
          <p:nvPr>
            <p:ph type="subTitle" idx="1"/>
          </p:nvPr>
        </p:nvSpPr>
        <p:spPr/>
        <p:txBody>
          <a:bodyPr/>
          <a:lstStyle/>
          <a:p>
            <a:endParaRPr lang="nb-NO"/>
          </a:p>
        </p:txBody>
      </p:sp>
      <p:pic>
        <p:nvPicPr>
          <p:cNvPr id="7" name="Plassholder for innhold 6">
            <a:extLst>
              <a:ext uri="{FF2B5EF4-FFF2-40B4-BE49-F238E27FC236}">
                <a16:creationId xmlns:a16="http://schemas.microsoft.com/office/drawing/2014/main" id="{24132BFF-E3CB-4020-B2F4-5587973563FE}"/>
              </a:ext>
            </a:extLst>
          </p:cNvPr>
          <p:cNvPicPr>
            <a:picLocks noGrp="1" noChangeAspect="1"/>
          </p:cNvPicPr>
          <p:nvPr>
            <p:ph idx="4294967295"/>
          </p:nvPr>
        </p:nvPicPr>
        <p:blipFill>
          <a:blip r:embed="rId3"/>
          <a:stretch>
            <a:fillRect/>
          </a:stretch>
        </p:blipFill>
        <p:spPr>
          <a:xfrm>
            <a:off x="2320416" y="0"/>
            <a:ext cx="3618126" cy="4935185"/>
          </a:xfrm>
        </p:spPr>
      </p:pic>
    </p:spTree>
    <p:extLst>
      <p:ext uri="{BB962C8B-B14F-4D97-AF65-F5344CB8AC3E}">
        <p14:creationId xmlns:p14="http://schemas.microsoft.com/office/powerpoint/2010/main" val="1100218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7C7B4055-40E2-4D3E-B8EE-CC55B3B5B10A}"/>
              </a:ext>
            </a:extLst>
          </p:cNvPr>
          <p:cNvSpPr>
            <a:spLocks noGrp="1"/>
          </p:cNvSpPr>
          <p:nvPr>
            <p:ph type="ctrTitle"/>
          </p:nvPr>
        </p:nvSpPr>
        <p:spPr/>
        <p:txBody>
          <a:bodyPr/>
          <a:lstStyle/>
          <a:p>
            <a:endParaRPr lang="nb-NO"/>
          </a:p>
        </p:txBody>
      </p:sp>
      <p:sp>
        <p:nvSpPr>
          <p:cNvPr id="5" name="Undertittel 4">
            <a:extLst>
              <a:ext uri="{FF2B5EF4-FFF2-40B4-BE49-F238E27FC236}">
                <a16:creationId xmlns:a16="http://schemas.microsoft.com/office/drawing/2014/main" id="{25D295B2-C5F8-4291-9E4C-C125BE79894F}"/>
              </a:ext>
            </a:extLst>
          </p:cNvPr>
          <p:cNvSpPr>
            <a:spLocks noGrp="1"/>
          </p:cNvSpPr>
          <p:nvPr>
            <p:ph type="subTitle" idx="1"/>
          </p:nvPr>
        </p:nvSpPr>
        <p:spPr/>
        <p:txBody>
          <a:bodyPr/>
          <a:lstStyle/>
          <a:p>
            <a:endParaRPr lang="nb-NO"/>
          </a:p>
        </p:txBody>
      </p:sp>
      <p:pic>
        <p:nvPicPr>
          <p:cNvPr id="4" name="Plassholder for innhold 3" descr="20.JPG"/>
          <p:cNvPicPr>
            <a:picLocks noGrp="1" noChangeAspect="1"/>
          </p:cNvPicPr>
          <p:nvPr>
            <p:ph idx="4294967295"/>
          </p:nvPr>
        </p:nvPicPr>
        <p:blipFill>
          <a:blip r:embed="rId3" cstate="print"/>
          <a:stretch>
            <a:fillRect/>
          </a:stretch>
        </p:blipFill>
        <p:spPr>
          <a:xfrm>
            <a:off x="2565990" y="0"/>
            <a:ext cx="3460750" cy="4894262"/>
          </a:xfrm>
        </p:spPr>
      </p:pic>
    </p:spTree>
    <p:extLst>
      <p:ext uri="{BB962C8B-B14F-4D97-AF65-F5344CB8AC3E}">
        <p14:creationId xmlns:p14="http://schemas.microsoft.com/office/powerpoint/2010/main" val="761936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e 12" descr="Et bilde som inneholder person, innendørs, vegg, mann&#10;&#10;Beskrivelse som er generert med svært høy visshet">
            <a:extLst>
              <a:ext uri="{FF2B5EF4-FFF2-40B4-BE49-F238E27FC236}">
                <a16:creationId xmlns:a16="http://schemas.microsoft.com/office/drawing/2014/main" id="{04CC1266-C2B0-412D-98D6-B04CF0D0B2D9}"/>
              </a:ext>
            </a:extLst>
          </p:cNvPr>
          <p:cNvPicPr>
            <a:picLocks noChangeAspect="1"/>
          </p:cNvPicPr>
          <p:nvPr/>
        </p:nvPicPr>
        <p:blipFill>
          <a:blip r:embed="rId3"/>
          <a:stretch>
            <a:fillRect/>
          </a:stretch>
        </p:blipFill>
        <p:spPr>
          <a:xfrm>
            <a:off x="1130407" y="107453"/>
            <a:ext cx="6725177" cy="4810347"/>
          </a:xfrm>
          <a:prstGeom prst="rect">
            <a:avLst/>
          </a:prstGeom>
        </p:spPr>
      </p:pic>
    </p:spTree>
    <p:extLst>
      <p:ext uri="{BB962C8B-B14F-4D97-AF65-F5344CB8AC3E}">
        <p14:creationId xmlns:p14="http://schemas.microsoft.com/office/powerpoint/2010/main" val="4235337357"/>
      </p:ext>
    </p:extLst>
  </p:cSld>
  <p:clrMapOvr>
    <a:masterClrMapping/>
  </p:clrMapOvr>
</p:sld>
</file>

<file path=ppt/theme/theme1.xml><?xml version="1.0" encoding="utf-8"?>
<a:theme xmlns:a="http://schemas.openxmlformats.org/drawingml/2006/main" name="Stefanusalliansen">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BF77EF483651146B9325EA530C09FB4" ma:contentTypeVersion="10" ma:contentTypeDescription="Opprett et nytt dokument." ma:contentTypeScope="" ma:versionID="ecf1bccefa65152e256190d08f1bcdb5">
  <xsd:schema xmlns:xsd="http://www.w3.org/2001/XMLSchema" xmlns:xs="http://www.w3.org/2001/XMLSchema" xmlns:p="http://schemas.microsoft.com/office/2006/metadata/properties" xmlns:ns2="fd9dda86-e399-4045-8462-98152845ffdb" xmlns:ns3="81251b4d-27c1-4e92-b8d5-51da0e854399" targetNamespace="http://schemas.microsoft.com/office/2006/metadata/properties" ma:root="true" ma:fieldsID="8de60dcbdf5bb7e40d5b27279f0e170e" ns2:_="" ns3:_="">
    <xsd:import namespace="fd9dda86-e399-4045-8462-98152845ffdb"/>
    <xsd:import namespace="81251b4d-27c1-4e92-b8d5-51da0e85439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9dda86-e399-4045-8462-98152845ff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1251b4d-27c1-4e92-b8d5-51da0e854399"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A50EDB-258F-4033-B412-76244116103F}">
  <ds:schemaRefs>
    <ds:schemaRef ds:uri="http://purl.org/dc/elements/1.1/"/>
    <ds:schemaRef ds:uri="http://schemas.microsoft.com/office/2006/metadata/properties"/>
    <ds:schemaRef ds:uri="fd9dda86-e399-4045-8462-98152845ffdb"/>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81251b4d-27c1-4e92-b8d5-51da0e854399"/>
    <ds:schemaRef ds:uri="http://www.w3.org/XML/1998/namespace"/>
    <ds:schemaRef ds:uri="http://purl.org/dc/terms/"/>
  </ds:schemaRefs>
</ds:datastoreItem>
</file>

<file path=customXml/itemProps2.xml><?xml version="1.0" encoding="utf-8"?>
<ds:datastoreItem xmlns:ds="http://schemas.openxmlformats.org/officeDocument/2006/customXml" ds:itemID="{22F5BBBA-27F3-4E95-B8C6-87C9AE2D8A3C}">
  <ds:schemaRefs>
    <ds:schemaRef ds:uri="http://schemas.microsoft.com/sharepoint/v3/contenttype/forms"/>
  </ds:schemaRefs>
</ds:datastoreItem>
</file>

<file path=customXml/itemProps3.xml><?xml version="1.0" encoding="utf-8"?>
<ds:datastoreItem xmlns:ds="http://schemas.openxmlformats.org/officeDocument/2006/customXml" ds:itemID="{88F5650C-8A2F-4564-BAAF-103A788530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9dda86-e399-4045-8462-98152845ffdb"/>
    <ds:schemaRef ds:uri="81251b4d-27c1-4e92-b8d5-51da0e8543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11648</TotalTime>
  <Words>839</Words>
  <Application>Microsoft Office PowerPoint</Application>
  <PresentationFormat>Skjermfremvisning (16:9)</PresentationFormat>
  <Paragraphs>29</Paragraphs>
  <Slides>21</Slides>
  <Notes>21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21</vt:i4>
      </vt:variant>
    </vt:vector>
  </HeadingPairs>
  <TitlesOfParts>
    <vt:vector size="25" baseType="lpstr">
      <vt:lpstr>Open Sans Light</vt:lpstr>
      <vt:lpstr>Arial</vt:lpstr>
      <vt:lpstr>Open Sans</vt:lpstr>
      <vt:lpstr>Stefanusalliansen</vt:lpstr>
      <vt:lpstr>Mama Maggie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Lisa Winther</dc:creator>
  <cp:lastModifiedBy>Marianne Haugerud</cp:lastModifiedBy>
  <cp:revision>116</cp:revision>
  <cp:lastPrinted>2018-11-05T11:13:46Z</cp:lastPrinted>
  <dcterms:modified xsi:type="dcterms:W3CDTF">2019-06-19T10:37:30Z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0x0101005BF77EF483651146B9325EA530C09FB4</vt:lpwstr>
  </property>
</Properties>
</file>