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3" r:id="rId7"/>
    <p:sldId id="262" r:id="rId8"/>
    <p:sldId id="261" r:id="rId9"/>
    <p:sldId id="260" r:id="rId10"/>
    <p:sldId id="259" r:id="rId11"/>
    <p:sldId id="258"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99DD63-6079-4E07-9531-78D72162E87F}" v="15" dt="2021-06-15T11:15:59.7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Gripsgård Lunga" userId="a17fe2ab-a911-4a7e-9572-a88e87f7b7bc" providerId="ADAL" clId="{6999DD63-6079-4E07-9531-78D72162E87F}"/>
    <pc:docChg chg="custSel modSld">
      <pc:chgData name="Christine Gripsgård Lunga" userId="a17fe2ab-a911-4a7e-9572-a88e87f7b7bc" providerId="ADAL" clId="{6999DD63-6079-4E07-9531-78D72162E87F}" dt="2021-06-15T11:16:37.318" v="48" actId="404"/>
      <pc:docMkLst>
        <pc:docMk/>
      </pc:docMkLst>
      <pc:sldChg chg="modSp mod">
        <pc:chgData name="Christine Gripsgård Lunga" userId="a17fe2ab-a911-4a7e-9572-a88e87f7b7bc" providerId="ADAL" clId="{6999DD63-6079-4E07-9531-78D72162E87F}" dt="2021-06-15T11:11:24.712" v="0" actId="14100"/>
        <pc:sldMkLst>
          <pc:docMk/>
          <pc:sldMk cId="841449342" sldId="256"/>
        </pc:sldMkLst>
        <pc:picChg chg="mod">
          <ac:chgData name="Christine Gripsgård Lunga" userId="a17fe2ab-a911-4a7e-9572-a88e87f7b7bc" providerId="ADAL" clId="{6999DD63-6079-4E07-9531-78D72162E87F}" dt="2021-06-15T11:11:24.712" v="0" actId="14100"/>
          <ac:picMkLst>
            <pc:docMk/>
            <pc:sldMk cId="841449342" sldId="256"/>
            <ac:picMk id="5" creationId="{52B9A84A-1283-4CE1-B35A-F54228CD1AD3}"/>
          </ac:picMkLst>
        </pc:picChg>
      </pc:sldChg>
      <pc:sldChg chg="addSp delSp modSp mod">
        <pc:chgData name="Christine Gripsgård Lunga" userId="a17fe2ab-a911-4a7e-9572-a88e87f7b7bc" providerId="ADAL" clId="{6999DD63-6079-4E07-9531-78D72162E87F}" dt="2021-06-15T11:15:23.315" v="32"/>
        <pc:sldMkLst>
          <pc:docMk/>
          <pc:sldMk cId="4198787559" sldId="257"/>
        </pc:sldMkLst>
        <pc:picChg chg="mod">
          <ac:chgData name="Christine Gripsgård Lunga" userId="a17fe2ab-a911-4a7e-9572-a88e87f7b7bc" providerId="ADAL" clId="{6999DD63-6079-4E07-9531-78D72162E87F}" dt="2021-06-15T11:11:32.746" v="1" actId="14100"/>
          <ac:picMkLst>
            <pc:docMk/>
            <pc:sldMk cId="4198787559" sldId="257"/>
            <ac:picMk id="3" creationId="{B2739D0A-D7BD-4B96-A3ED-D067571140D6}"/>
          </ac:picMkLst>
        </pc:picChg>
        <pc:picChg chg="del">
          <ac:chgData name="Christine Gripsgård Lunga" userId="a17fe2ab-a911-4a7e-9572-a88e87f7b7bc" providerId="ADAL" clId="{6999DD63-6079-4E07-9531-78D72162E87F}" dt="2021-06-15T11:15:22.882" v="31" actId="478"/>
          <ac:picMkLst>
            <pc:docMk/>
            <pc:sldMk cId="4198787559" sldId="257"/>
            <ac:picMk id="5" creationId="{9B52D84B-9E23-4677-B40C-7140675FAD37}"/>
          </ac:picMkLst>
        </pc:picChg>
        <pc:picChg chg="add mod">
          <ac:chgData name="Christine Gripsgård Lunga" userId="a17fe2ab-a911-4a7e-9572-a88e87f7b7bc" providerId="ADAL" clId="{6999DD63-6079-4E07-9531-78D72162E87F}" dt="2021-06-15T11:15:23.315" v="32"/>
          <ac:picMkLst>
            <pc:docMk/>
            <pc:sldMk cId="4198787559" sldId="257"/>
            <ac:picMk id="6" creationId="{3633CEBF-E167-4038-BCBF-13ABC2898A2D}"/>
          </ac:picMkLst>
        </pc:picChg>
      </pc:sldChg>
      <pc:sldChg chg="addSp delSp modSp mod">
        <pc:chgData name="Christine Gripsgård Lunga" userId="a17fe2ab-a911-4a7e-9572-a88e87f7b7bc" providerId="ADAL" clId="{6999DD63-6079-4E07-9531-78D72162E87F}" dt="2021-06-15T11:15:59.736" v="45"/>
        <pc:sldMkLst>
          <pc:docMk/>
          <pc:sldMk cId="1490449305" sldId="258"/>
        </pc:sldMkLst>
        <pc:picChg chg="del mod">
          <ac:chgData name="Christine Gripsgård Lunga" userId="a17fe2ab-a911-4a7e-9572-a88e87f7b7bc" providerId="ADAL" clId="{6999DD63-6079-4E07-9531-78D72162E87F}" dt="2021-06-15T11:15:01.706" v="29" actId="478"/>
          <ac:picMkLst>
            <pc:docMk/>
            <pc:sldMk cId="1490449305" sldId="258"/>
            <ac:picMk id="3" creationId="{B2739D0A-D7BD-4B96-A3ED-D067571140D6}"/>
          </ac:picMkLst>
        </pc:picChg>
        <pc:picChg chg="del">
          <ac:chgData name="Christine Gripsgård Lunga" userId="a17fe2ab-a911-4a7e-9572-a88e87f7b7bc" providerId="ADAL" clId="{6999DD63-6079-4E07-9531-78D72162E87F}" dt="2021-06-15T11:15:59.342" v="44" actId="478"/>
          <ac:picMkLst>
            <pc:docMk/>
            <pc:sldMk cId="1490449305" sldId="258"/>
            <ac:picMk id="5" creationId="{9B52D84B-9E23-4677-B40C-7140675FAD37}"/>
          </ac:picMkLst>
        </pc:picChg>
        <pc:picChg chg="add mod">
          <ac:chgData name="Christine Gripsgård Lunga" userId="a17fe2ab-a911-4a7e-9572-a88e87f7b7bc" providerId="ADAL" clId="{6999DD63-6079-4E07-9531-78D72162E87F}" dt="2021-06-15T11:15:02.071" v="30"/>
          <ac:picMkLst>
            <pc:docMk/>
            <pc:sldMk cId="1490449305" sldId="258"/>
            <ac:picMk id="7" creationId="{492C9978-E4A6-4097-9478-D3A3697994C7}"/>
          </ac:picMkLst>
        </pc:picChg>
        <pc:picChg chg="add mod">
          <ac:chgData name="Christine Gripsgård Lunga" userId="a17fe2ab-a911-4a7e-9572-a88e87f7b7bc" providerId="ADAL" clId="{6999DD63-6079-4E07-9531-78D72162E87F}" dt="2021-06-15T11:15:59.736" v="45"/>
          <ac:picMkLst>
            <pc:docMk/>
            <pc:sldMk cId="1490449305" sldId="258"/>
            <ac:picMk id="8" creationId="{C77F7215-C709-4798-AB99-A6228F175838}"/>
          </ac:picMkLst>
        </pc:picChg>
      </pc:sldChg>
      <pc:sldChg chg="addSp delSp modSp mod">
        <pc:chgData name="Christine Gripsgård Lunga" userId="a17fe2ab-a911-4a7e-9572-a88e87f7b7bc" providerId="ADAL" clId="{6999DD63-6079-4E07-9531-78D72162E87F}" dt="2021-06-15T11:15:55.566" v="43"/>
        <pc:sldMkLst>
          <pc:docMk/>
          <pc:sldMk cId="1231105700" sldId="259"/>
        </pc:sldMkLst>
        <pc:picChg chg="del mod">
          <ac:chgData name="Christine Gripsgård Lunga" userId="a17fe2ab-a911-4a7e-9572-a88e87f7b7bc" providerId="ADAL" clId="{6999DD63-6079-4E07-9531-78D72162E87F}" dt="2021-06-15T11:14:58.419" v="27" actId="478"/>
          <ac:picMkLst>
            <pc:docMk/>
            <pc:sldMk cId="1231105700" sldId="259"/>
            <ac:picMk id="3" creationId="{B2739D0A-D7BD-4B96-A3ED-D067571140D6}"/>
          </ac:picMkLst>
        </pc:picChg>
        <pc:picChg chg="del">
          <ac:chgData name="Christine Gripsgård Lunga" userId="a17fe2ab-a911-4a7e-9572-a88e87f7b7bc" providerId="ADAL" clId="{6999DD63-6079-4E07-9531-78D72162E87F}" dt="2021-06-15T11:15:55.135" v="42" actId="478"/>
          <ac:picMkLst>
            <pc:docMk/>
            <pc:sldMk cId="1231105700" sldId="259"/>
            <ac:picMk id="5" creationId="{9B52D84B-9E23-4677-B40C-7140675FAD37}"/>
          </ac:picMkLst>
        </pc:picChg>
        <pc:picChg chg="add mod">
          <ac:chgData name="Christine Gripsgård Lunga" userId="a17fe2ab-a911-4a7e-9572-a88e87f7b7bc" providerId="ADAL" clId="{6999DD63-6079-4E07-9531-78D72162E87F}" dt="2021-06-15T11:14:58.662" v="28"/>
          <ac:picMkLst>
            <pc:docMk/>
            <pc:sldMk cId="1231105700" sldId="259"/>
            <ac:picMk id="7" creationId="{D5F62F45-8B43-4EAD-B355-9D366C66BCC2}"/>
          </ac:picMkLst>
        </pc:picChg>
        <pc:picChg chg="add mod">
          <ac:chgData name="Christine Gripsgård Lunga" userId="a17fe2ab-a911-4a7e-9572-a88e87f7b7bc" providerId="ADAL" clId="{6999DD63-6079-4E07-9531-78D72162E87F}" dt="2021-06-15T11:15:55.566" v="43"/>
          <ac:picMkLst>
            <pc:docMk/>
            <pc:sldMk cId="1231105700" sldId="259"/>
            <ac:picMk id="8" creationId="{86FEBABE-FC3B-4A2F-B824-EF84184811D3}"/>
          </ac:picMkLst>
        </pc:picChg>
      </pc:sldChg>
      <pc:sldChg chg="addSp delSp modSp mod">
        <pc:chgData name="Christine Gripsgård Lunga" userId="a17fe2ab-a911-4a7e-9572-a88e87f7b7bc" providerId="ADAL" clId="{6999DD63-6079-4E07-9531-78D72162E87F}" dt="2021-06-15T11:15:51.432" v="41"/>
        <pc:sldMkLst>
          <pc:docMk/>
          <pc:sldMk cId="1693661275" sldId="260"/>
        </pc:sldMkLst>
        <pc:picChg chg="del mod">
          <ac:chgData name="Christine Gripsgård Lunga" userId="a17fe2ab-a911-4a7e-9572-a88e87f7b7bc" providerId="ADAL" clId="{6999DD63-6079-4E07-9531-78D72162E87F}" dt="2021-06-15T11:14:55.051" v="25" actId="478"/>
          <ac:picMkLst>
            <pc:docMk/>
            <pc:sldMk cId="1693661275" sldId="260"/>
            <ac:picMk id="3" creationId="{B2739D0A-D7BD-4B96-A3ED-D067571140D6}"/>
          </ac:picMkLst>
        </pc:picChg>
        <pc:picChg chg="del">
          <ac:chgData name="Christine Gripsgård Lunga" userId="a17fe2ab-a911-4a7e-9572-a88e87f7b7bc" providerId="ADAL" clId="{6999DD63-6079-4E07-9531-78D72162E87F}" dt="2021-06-15T11:15:51.158" v="40" actId="478"/>
          <ac:picMkLst>
            <pc:docMk/>
            <pc:sldMk cId="1693661275" sldId="260"/>
            <ac:picMk id="5" creationId="{9B52D84B-9E23-4677-B40C-7140675FAD37}"/>
          </ac:picMkLst>
        </pc:picChg>
        <pc:picChg chg="ord">
          <ac:chgData name="Christine Gripsgård Lunga" userId="a17fe2ab-a911-4a7e-9572-a88e87f7b7bc" providerId="ADAL" clId="{6999DD63-6079-4E07-9531-78D72162E87F}" dt="2021-06-15T11:15:48.985" v="39" actId="167"/>
          <ac:picMkLst>
            <pc:docMk/>
            <pc:sldMk cId="1693661275" sldId="260"/>
            <ac:picMk id="6" creationId="{F9136D66-D10C-4383-B479-0BC345D698AB}"/>
          </ac:picMkLst>
        </pc:picChg>
        <pc:picChg chg="add mod">
          <ac:chgData name="Christine Gripsgård Lunga" userId="a17fe2ab-a911-4a7e-9572-a88e87f7b7bc" providerId="ADAL" clId="{6999DD63-6079-4E07-9531-78D72162E87F}" dt="2021-06-15T11:14:55.158" v="26"/>
          <ac:picMkLst>
            <pc:docMk/>
            <pc:sldMk cId="1693661275" sldId="260"/>
            <ac:picMk id="7" creationId="{73DB27F0-6264-4E53-8291-2EF9F2CEA43D}"/>
          </ac:picMkLst>
        </pc:picChg>
        <pc:picChg chg="add mod">
          <ac:chgData name="Christine Gripsgård Lunga" userId="a17fe2ab-a911-4a7e-9572-a88e87f7b7bc" providerId="ADAL" clId="{6999DD63-6079-4E07-9531-78D72162E87F}" dt="2021-06-15T11:15:51.432" v="41"/>
          <ac:picMkLst>
            <pc:docMk/>
            <pc:sldMk cId="1693661275" sldId="260"/>
            <ac:picMk id="8" creationId="{07FFAE27-7CAC-4F37-A464-2836568D339D}"/>
          </ac:picMkLst>
        </pc:picChg>
      </pc:sldChg>
      <pc:sldChg chg="addSp delSp modSp mod">
        <pc:chgData name="Christine Gripsgård Lunga" userId="a17fe2ab-a911-4a7e-9572-a88e87f7b7bc" providerId="ADAL" clId="{6999DD63-6079-4E07-9531-78D72162E87F}" dt="2021-06-15T11:16:21.484" v="46" actId="255"/>
        <pc:sldMkLst>
          <pc:docMk/>
          <pc:sldMk cId="2731455505" sldId="261"/>
        </pc:sldMkLst>
        <pc:spChg chg="mod">
          <ac:chgData name="Christine Gripsgård Lunga" userId="a17fe2ab-a911-4a7e-9572-a88e87f7b7bc" providerId="ADAL" clId="{6999DD63-6079-4E07-9531-78D72162E87F}" dt="2021-06-15T11:16:21.484" v="46" actId="255"/>
          <ac:spMkLst>
            <pc:docMk/>
            <pc:sldMk cId="2731455505" sldId="261"/>
            <ac:spMk id="2" creationId="{A81AA250-18D8-413C-980F-10BB5FF03353}"/>
          </ac:spMkLst>
        </pc:spChg>
        <pc:picChg chg="del mod">
          <ac:chgData name="Christine Gripsgård Lunga" userId="a17fe2ab-a911-4a7e-9572-a88e87f7b7bc" providerId="ADAL" clId="{6999DD63-6079-4E07-9531-78D72162E87F}" dt="2021-06-15T11:14:47.188" v="23" actId="478"/>
          <ac:picMkLst>
            <pc:docMk/>
            <pc:sldMk cId="2731455505" sldId="261"/>
            <ac:picMk id="3" creationId="{B2739D0A-D7BD-4B96-A3ED-D067571140D6}"/>
          </ac:picMkLst>
        </pc:picChg>
        <pc:picChg chg="del">
          <ac:chgData name="Christine Gripsgård Lunga" userId="a17fe2ab-a911-4a7e-9572-a88e87f7b7bc" providerId="ADAL" clId="{6999DD63-6079-4E07-9531-78D72162E87F}" dt="2021-06-15T11:15:37.199" v="37" actId="478"/>
          <ac:picMkLst>
            <pc:docMk/>
            <pc:sldMk cId="2731455505" sldId="261"/>
            <ac:picMk id="5" creationId="{9B52D84B-9E23-4677-B40C-7140675FAD37}"/>
          </ac:picMkLst>
        </pc:picChg>
        <pc:picChg chg="add del mod">
          <ac:chgData name="Christine Gripsgård Lunga" userId="a17fe2ab-a911-4a7e-9572-a88e87f7b7bc" providerId="ADAL" clId="{6999DD63-6079-4E07-9531-78D72162E87F}" dt="2021-06-15T11:14:45.457" v="22"/>
          <ac:picMkLst>
            <pc:docMk/>
            <pc:sldMk cId="2731455505" sldId="261"/>
            <ac:picMk id="7" creationId="{C18E63D8-9870-4B1F-B319-3D60EA1D6BD0}"/>
          </ac:picMkLst>
        </pc:picChg>
        <pc:picChg chg="add mod">
          <ac:chgData name="Christine Gripsgård Lunga" userId="a17fe2ab-a911-4a7e-9572-a88e87f7b7bc" providerId="ADAL" clId="{6999DD63-6079-4E07-9531-78D72162E87F}" dt="2021-06-15T11:14:47.559" v="24"/>
          <ac:picMkLst>
            <pc:docMk/>
            <pc:sldMk cId="2731455505" sldId="261"/>
            <ac:picMk id="8" creationId="{2AE0161D-0A07-4664-B0D2-0BE555EC1155}"/>
          </ac:picMkLst>
        </pc:picChg>
        <pc:picChg chg="add mod">
          <ac:chgData name="Christine Gripsgård Lunga" userId="a17fe2ab-a911-4a7e-9572-a88e87f7b7bc" providerId="ADAL" clId="{6999DD63-6079-4E07-9531-78D72162E87F}" dt="2021-06-15T11:15:37.484" v="38"/>
          <ac:picMkLst>
            <pc:docMk/>
            <pc:sldMk cId="2731455505" sldId="261"/>
            <ac:picMk id="9" creationId="{B962B317-5151-4A94-8A73-1168A12FB141}"/>
          </ac:picMkLst>
        </pc:picChg>
      </pc:sldChg>
      <pc:sldChg chg="addSp delSp modSp mod">
        <pc:chgData name="Christine Gripsgård Lunga" userId="a17fe2ab-a911-4a7e-9572-a88e87f7b7bc" providerId="ADAL" clId="{6999DD63-6079-4E07-9531-78D72162E87F}" dt="2021-06-15T11:16:37.318" v="48" actId="404"/>
        <pc:sldMkLst>
          <pc:docMk/>
          <pc:sldMk cId="4288964001" sldId="262"/>
        </pc:sldMkLst>
        <pc:spChg chg="mod">
          <ac:chgData name="Christine Gripsgård Lunga" userId="a17fe2ab-a911-4a7e-9572-a88e87f7b7bc" providerId="ADAL" clId="{6999DD63-6079-4E07-9531-78D72162E87F}" dt="2021-06-15T11:16:37.318" v="48" actId="404"/>
          <ac:spMkLst>
            <pc:docMk/>
            <pc:sldMk cId="4288964001" sldId="262"/>
            <ac:spMk id="2" creationId="{A81AA250-18D8-413C-980F-10BB5FF03353}"/>
          </ac:spMkLst>
        </pc:spChg>
        <pc:picChg chg="del mod">
          <ac:chgData name="Christine Gripsgård Lunga" userId="a17fe2ab-a911-4a7e-9572-a88e87f7b7bc" providerId="ADAL" clId="{6999DD63-6079-4E07-9531-78D72162E87F}" dt="2021-06-15T11:14:38.850" v="19" actId="478"/>
          <ac:picMkLst>
            <pc:docMk/>
            <pc:sldMk cId="4288964001" sldId="262"/>
            <ac:picMk id="3" creationId="{B2739D0A-D7BD-4B96-A3ED-D067571140D6}"/>
          </ac:picMkLst>
        </pc:picChg>
        <pc:picChg chg="del">
          <ac:chgData name="Christine Gripsgård Lunga" userId="a17fe2ab-a911-4a7e-9572-a88e87f7b7bc" providerId="ADAL" clId="{6999DD63-6079-4E07-9531-78D72162E87F}" dt="2021-06-15T11:15:33.575" v="35" actId="478"/>
          <ac:picMkLst>
            <pc:docMk/>
            <pc:sldMk cId="4288964001" sldId="262"/>
            <ac:picMk id="5" creationId="{9B52D84B-9E23-4677-B40C-7140675FAD37}"/>
          </ac:picMkLst>
        </pc:picChg>
        <pc:picChg chg="add mod">
          <ac:chgData name="Christine Gripsgård Lunga" userId="a17fe2ab-a911-4a7e-9572-a88e87f7b7bc" providerId="ADAL" clId="{6999DD63-6079-4E07-9531-78D72162E87F}" dt="2021-06-15T11:14:39.159" v="20"/>
          <ac:picMkLst>
            <pc:docMk/>
            <pc:sldMk cId="4288964001" sldId="262"/>
            <ac:picMk id="6" creationId="{E75466D5-B898-40AA-9D76-AA65CD4559D7}"/>
          </ac:picMkLst>
        </pc:picChg>
        <pc:picChg chg="add mod">
          <ac:chgData name="Christine Gripsgård Lunga" userId="a17fe2ab-a911-4a7e-9572-a88e87f7b7bc" providerId="ADAL" clId="{6999DD63-6079-4E07-9531-78D72162E87F}" dt="2021-06-15T11:15:33.846" v="36"/>
          <ac:picMkLst>
            <pc:docMk/>
            <pc:sldMk cId="4288964001" sldId="262"/>
            <ac:picMk id="7" creationId="{9BC74E74-A151-4A34-9ACB-E2C8FAA50959}"/>
          </ac:picMkLst>
        </pc:picChg>
      </pc:sldChg>
      <pc:sldChg chg="addSp delSp modSp mod">
        <pc:chgData name="Christine Gripsgård Lunga" userId="a17fe2ab-a911-4a7e-9572-a88e87f7b7bc" providerId="ADAL" clId="{6999DD63-6079-4E07-9531-78D72162E87F}" dt="2021-06-15T11:15:29.335" v="34"/>
        <pc:sldMkLst>
          <pc:docMk/>
          <pc:sldMk cId="3166922755" sldId="263"/>
        </pc:sldMkLst>
        <pc:picChg chg="del mod">
          <ac:chgData name="Christine Gripsgård Lunga" userId="a17fe2ab-a911-4a7e-9572-a88e87f7b7bc" providerId="ADAL" clId="{6999DD63-6079-4E07-9531-78D72162E87F}" dt="2021-06-15T11:14:35.302" v="17" actId="478"/>
          <ac:picMkLst>
            <pc:docMk/>
            <pc:sldMk cId="3166922755" sldId="263"/>
            <ac:picMk id="3" creationId="{B2739D0A-D7BD-4B96-A3ED-D067571140D6}"/>
          </ac:picMkLst>
        </pc:picChg>
        <pc:picChg chg="del">
          <ac:chgData name="Christine Gripsgård Lunga" userId="a17fe2ab-a911-4a7e-9572-a88e87f7b7bc" providerId="ADAL" clId="{6999DD63-6079-4E07-9531-78D72162E87F}" dt="2021-06-15T11:15:29.018" v="33" actId="478"/>
          <ac:picMkLst>
            <pc:docMk/>
            <pc:sldMk cId="3166922755" sldId="263"/>
            <ac:picMk id="5" creationId="{9B52D84B-9E23-4677-B40C-7140675FAD37}"/>
          </ac:picMkLst>
        </pc:picChg>
        <pc:picChg chg="add mod">
          <ac:chgData name="Christine Gripsgård Lunga" userId="a17fe2ab-a911-4a7e-9572-a88e87f7b7bc" providerId="ADAL" clId="{6999DD63-6079-4E07-9531-78D72162E87F}" dt="2021-06-15T11:14:35.752" v="18"/>
          <ac:picMkLst>
            <pc:docMk/>
            <pc:sldMk cId="3166922755" sldId="263"/>
            <ac:picMk id="7" creationId="{221820AB-C7AD-4466-9435-4CA2E040F74D}"/>
          </ac:picMkLst>
        </pc:picChg>
        <pc:picChg chg="add mod">
          <ac:chgData name="Christine Gripsgård Lunga" userId="a17fe2ab-a911-4a7e-9572-a88e87f7b7bc" providerId="ADAL" clId="{6999DD63-6079-4E07-9531-78D72162E87F}" dt="2021-06-15T11:15:29.335" v="34"/>
          <ac:picMkLst>
            <pc:docMk/>
            <pc:sldMk cId="3166922755" sldId="263"/>
            <ac:picMk id="8" creationId="{5AF76202-F8CF-4084-8501-DE0A1EC558C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65FB44-8A12-4E1D-B7A7-2B4C7D07103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57FA163-9A10-495E-A40F-69E7B65F9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58BBD62-5600-42CE-B761-AC7058EBDFEB}"/>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5" name="Plassholder for bunntekst 4">
            <a:extLst>
              <a:ext uri="{FF2B5EF4-FFF2-40B4-BE49-F238E27FC236}">
                <a16:creationId xmlns:a16="http://schemas.microsoft.com/office/drawing/2014/main" id="{3FF70F3A-8502-42FC-AB2E-FAC3D1926DE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C6BCD41-E9DF-4CA3-8896-A6BA437D989F}"/>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3610828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793A7E-E8C8-4C46-996C-A0D01E609C4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85F2E1B-7BC1-4A12-8C12-7AF519EEAE6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DAA2818-4460-485E-8E79-60666953A06D}"/>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5" name="Plassholder for bunntekst 4">
            <a:extLst>
              <a:ext uri="{FF2B5EF4-FFF2-40B4-BE49-F238E27FC236}">
                <a16:creationId xmlns:a16="http://schemas.microsoft.com/office/drawing/2014/main" id="{048B44A4-61A1-4B82-B216-B327D5D4A7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A5A3DB-766B-4285-873D-70D3FA22B91C}"/>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923460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66D22-A692-4FA1-989A-D5D74D44ABA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5B2CD4E-28AD-4747-81C1-81AA3697D1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16B7872-6015-483E-8A6E-3CF4D56100EA}"/>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5" name="Plassholder for bunntekst 4">
            <a:extLst>
              <a:ext uri="{FF2B5EF4-FFF2-40B4-BE49-F238E27FC236}">
                <a16:creationId xmlns:a16="http://schemas.microsoft.com/office/drawing/2014/main" id="{2409558A-01B5-4911-9CE7-058B869F6C1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C102E9-6BC5-4EAF-9165-4732F2813402}"/>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176975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46822B-9A0B-4F54-918B-7F2A71C2737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219EBFA-8458-4968-803A-A1F8B12E254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5BA6260-A63A-4883-A789-C0BD6CE7C47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2285166-D103-463F-B8CB-8503DBC467C6}"/>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6" name="Plassholder for bunntekst 5">
            <a:extLst>
              <a:ext uri="{FF2B5EF4-FFF2-40B4-BE49-F238E27FC236}">
                <a16:creationId xmlns:a16="http://schemas.microsoft.com/office/drawing/2014/main" id="{3E5CDB42-D196-4A01-B1F1-101761392BA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101A736-9F64-4797-8011-9E9351B0E612}"/>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876633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932B4B-2601-4B6B-9880-694D4307EFF0}"/>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7865DA6-0C1F-4C78-BD07-FEC9B8BD36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6F4BDD2-939F-4C8E-9A9A-81A30A8C3C4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FF154F1-9AA0-43F8-9ACD-6C9FB640A7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FBC0020-0B84-413F-A892-C1EA82A4EA3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404B0C7-9CCF-47A5-A799-1D238959372C}"/>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8" name="Plassholder for bunntekst 7">
            <a:extLst>
              <a:ext uri="{FF2B5EF4-FFF2-40B4-BE49-F238E27FC236}">
                <a16:creationId xmlns:a16="http://schemas.microsoft.com/office/drawing/2014/main" id="{92B4422A-E04C-4161-93D8-651A7E214BE1}"/>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162253F-8035-42DD-BBBC-D4B44F35295D}"/>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362924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76B13B-E73C-44E6-A922-208F22C56C7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73A4A92-DE81-4BE7-8B8C-E0B1FE060961}"/>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4" name="Plassholder for bunntekst 3">
            <a:extLst>
              <a:ext uri="{FF2B5EF4-FFF2-40B4-BE49-F238E27FC236}">
                <a16:creationId xmlns:a16="http://schemas.microsoft.com/office/drawing/2014/main" id="{622EED8E-D331-4235-98F6-244EE86452F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C34AB19-F28F-4A22-B6B8-195528299896}"/>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2114705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74B275C-B530-4C48-9527-07D5F7534DE7}"/>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3" name="Plassholder for bunntekst 2">
            <a:extLst>
              <a:ext uri="{FF2B5EF4-FFF2-40B4-BE49-F238E27FC236}">
                <a16:creationId xmlns:a16="http://schemas.microsoft.com/office/drawing/2014/main" id="{282670B9-38D2-4526-BFC9-70B175BDE2D9}"/>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6E9293C-7DD9-4ECC-A00D-F3447610B088}"/>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3690945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ECD70F-043E-41A3-B024-11D1497B9C8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7B249AB-50A5-4C46-BF4F-8379010D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F2844AC-6057-41ED-9C2B-BDD849EE04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882762F-FD3F-405F-B877-800A0FEC84E1}"/>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6" name="Plassholder for bunntekst 5">
            <a:extLst>
              <a:ext uri="{FF2B5EF4-FFF2-40B4-BE49-F238E27FC236}">
                <a16:creationId xmlns:a16="http://schemas.microsoft.com/office/drawing/2014/main" id="{85BAEAB7-04E7-48ED-80F6-FE809FBC5A3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60A1BF3-F95A-4EF5-95EA-C504A3DBFF18}"/>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716840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8DAE93-D9E8-4696-80D1-2F68A20296D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9E5AFDA-21FC-466E-AE87-C3F48E93A6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858D54C-DA6B-4019-9132-877E6A9B0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9900330-C08C-49CE-BB8C-09192257F8A8}"/>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6" name="Plassholder for bunntekst 5">
            <a:extLst>
              <a:ext uri="{FF2B5EF4-FFF2-40B4-BE49-F238E27FC236}">
                <a16:creationId xmlns:a16="http://schemas.microsoft.com/office/drawing/2014/main" id="{1FAA0318-CB01-48B2-8C43-8271F5456E9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367C887-DEB6-4470-8AB4-47F7C640BA9A}"/>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442625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FA822A-85E1-4C38-83F1-C835F05C5FA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69A1B135-7E30-4316-9E3B-8A4E2D0DAB9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CB910F2-E767-404A-A76B-E2B2377E336B}"/>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5" name="Plassholder for bunntekst 4">
            <a:extLst>
              <a:ext uri="{FF2B5EF4-FFF2-40B4-BE49-F238E27FC236}">
                <a16:creationId xmlns:a16="http://schemas.microsoft.com/office/drawing/2014/main" id="{E750EEF0-03E3-415E-954F-196D654B869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B0B459F-329D-48AA-A031-C5D0551866AB}"/>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1810207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8A5DC10-9D3D-4689-8C14-D87E90839C1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280565A-425E-4918-8998-2426BD51B6B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8E1AF6-2358-46B9-8658-13CEAC95832A}"/>
              </a:ext>
            </a:extLst>
          </p:cNvPr>
          <p:cNvSpPr>
            <a:spLocks noGrp="1"/>
          </p:cNvSpPr>
          <p:nvPr>
            <p:ph type="dt" sz="half" idx="10"/>
          </p:nvPr>
        </p:nvSpPr>
        <p:spPr/>
        <p:txBody>
          <a:bodyPr/>
          <a:lstStyle/>
          <a:p>
            <a:fld id="{EF3B51AC-DCF6-4A2A-8E76-C9BD988F158B}" type="datetimeFigureOut">
              <a:rPr lang="nb-NO" smtClean="0"/>
              <a:t>15.06.2021</a:t>
            </a:fld>
            <a:endParaRPr lang="nb-NO"/>
          </a:p>
        </p:txBody>
      </p:sp>
      <p:sp>
        <p:nvSpPr>
          <p:cNvPr id="5" name="Plassholder for bunntekst 4">
            <a:extLst>
              <a:ext uri="{FF2B5EF4-FFF2-40B4-BE49-F238E27FC236}">
                <a16:creationId xmlns:a16="http://schemas.microsoft.com/office/drawing/2014/main" id="{8A8D96EC-8F4A-413C-AF0A-0EFCDEE3D65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7718F31-8798-4AFF-A8CF-A99DCA4D6C5F}"/>
              </a:ext>
            </a:extLst>
          </p:cNvPr>
          <p:cNvSpPr>
            <a:spLocks noGrp="1"/>
          </p:cNvSpPr>
          <p:nvPr>
            <p:ph type="sldNum" sz="quarter" idx="12"/>
          </p:nvPr>
        </p:nvSpPr>
        <p:spPr/>
        <p:txBody>
          <a:bodyPr/>
          <a:lstStyle/>
          <a:p>
            <a:fld id="{074B1602-0BC7-49A3-BED5-9078E916A11B}" type="slidenum">
              <a:rPr lang="nb-NO" smtClean="0"/>
              <a:t>‹#›</a:t>
            </a:fld>
            <a:endParaRPr lang="nb-NO"/>
          </a:p>
        </p:txBody>
      </p:sp>
    </p:spTree>
    <p:extLst>
      <p:ext uri="{BB962C8B-B14F-4D97-AF65-F5344CB8AC3E}">
        <p14:creationId xmlns:p14="http://schemas.microsoft.com/office/powerpoint/2010/main" val="64795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660D5EB-77AA-422F-8953-7B3F0BA4C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DF3484A-53BA-4617-8567-DE61BCF177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BD96D07-CB34-4D6E-99A6-007D5A743C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B51AC-DCF6-4A2A-8E76-C9BD988F158B}" type="datetimeFigureOut">
              <a:rPr lang="nb-NO" smtClean="0"/>
              <a:t>15.06.2021</a:t>
            </a:fld>
            <a:endParaRPr lang="nb-NO"/>
          </a:p>
        </p:txBody>
      </p:sp>
      <p:sp>
        <p:nvSpPr>
          <p:cNvPr id="5" name="Plassholder for bunntekst 4">
            <a:extLst>
              <a:ext uri="{FF2B5EF4-FFF2-40B4-BE49-F238E27FC236}">
                <a16:creationId xmlns:a16="http://schemas.microsoft.com/office/drawing/2014/main" id="{C15B5D6E-4DCD-4308-B9A6-9489AE370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A5F0EE0-95EF-46A1-9FB3-C7CDE9100E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B1602-0BC7-49A3-BED5-9078E916A11B}" type="slidenum">
              <a:rPr lang="nb-NO" smtClean="0"/>
              <a:t>‹#›</a:t>
            </a:fld>
            <a:endParaRPr lang="nb-NO"/>
          </a:p>
        </p:txBody>
      </p:sp>
    </p:spTree>
    <p:extLst>
      <p:ext uri="{BB962C8B-B14F-4D97-AF65-F5344CB8AC3E}">
        <p14:creationId xmlns:p14="http://schemas.microsoft.com/office/powerpoint/2010/main" val="678527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descr="Et bilde som inneholder himmel, utendørs, bakke&#10;&#10;Automatisk generert beskrivelse">
            <a:extLst>
              <a:ext uri="{FF2B5EF4-FFF2-40B4-BE49-F238E27FC236}">
                <a16:creationId xmlns:a16="http://schemas.microsoft.com/office/drawing/2014/main" id="{31DBBC13-043D-4951-AB5C-113D3876BB3D}"/>
              </a:ext>
            </a:extLst>
          </p:cNvPr>
          <p:cNvPicPr>
            <a:picLocks noChangeAspect="1"/>
          </p:cNvPicPr>
          <p:nvPr/>
        </p:nvPicPr>
        <p:blipFill>
          <a:blip r:embed="rId2">
            <a:alphaModFix amt="64000"/>
            <a:extLst>
              <a:ext uri="{28A0092B-C50C-407E-A947-70E740481C1C}">
                <a14:useLocalDpi xmlns:a14="http://schemas.microsoft.com/office/drawing/2010/main" val="0"/>
              </a:ext>
            </a:extLst>
          </a:blip>
          <a:stretch>
            <a:fillRect/>
          </a:stretch>
        </p:blipFill>
        <p:spPr>
          <a:xfrm>
            <a:off x="0" y="0"/>
            <a:ext cx="12192000" cy="8128000"/>
          </a:xfrm>
          <a:prstGeom prst="rect">
            <a:avLst/>
          </a:prstGeom>
          <a:solidFill>
            <a:schemeClr val="bg1"/>
          </a:solidFill>
        </p:spPr>
      </p:pic>
      <p:pic>
        <p:nvPicPr>
          <p:cNvPr id="5" name="Bilde 4" descr="Et bilde som inneholder tekst, tre, skilt, rød&#10;&#10;Automatisk generert beskrivelse">
            <a:extLst>
              <a:ext uri="{FF2B5EF4-FFF2-40B4-BE49-F238E27FC236}">
                <a16:creationId xmlns:a16="http://schemas.microsoft.com/office/drawing/2014/main" id="{52B9A84A-1283-4CE1-B35A-F54228CD1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843319" cy="3272951"/>
          </a:xfrm>
          <a:prstGeom prst="rect">
            <a:avLst/>
          </a:prstGeom>
        </p:spPr>
      </p:pic>
      <p:sp>
        <p:nvSpPr>
          <p:cNvPr id="6" name="Tittel 5">
            <a:extLst>
              <a:ext uri="{FF2B5EF4-FFF2-40B4-BE49-F238E27FC236}">
                <a16:creationId xmlns:a16="http://schemas.microsoft.com/office/drawing/2014/main" id="{C040D650-48DF-4B5D-A2E4-F5CF3A0B5600}"/>
              </a:ext>
            </a:extLst>
          </p:cNvPr>
          <p:cNvSpPr>
            <a:spLocks noGrp="1"/>
          </p:cNvSpPr>
          <p:nvPr>
            <p:ph type="title"/>
          </p:nvPr>
        </p:nvSpPr>
        <p:spPr>
          <a:xfrm>
            <a:off x="838200" y="3272951"/>
            <a:ext cx="10515600" cy="2232499"/>
          </a:xfrm>
          <a:noFill/>
        </p:spPr>
        <p:txBody>
          <a:bodyPr>
            <a:normAutofit fontScale="90000"/>
          </a:bodyPr>
          <a:lstStyle/>
          <a:p>
            <a:pPr algn="ctr"/>
            <a:r>
              <a:rPr lang="nb-NO" sz="4900" b="1" dirty="0">
                <a:latin typeface="Verdana" panose="020B0604030504040204" pitchFamily="34" charset="0"/>
                <a:ea typeface="Verdana" panose="020B0604030504040204" pitchFamily="34" charset="0"/>
              </a:rPr>
              <a:t>BØNNEEMNER TIL </a:t>
            </a:r>
            <a:br>
              <a:rPr lang="nb-NO" sz="4900" b="1" dirty="0">
                <a:latin typeface="Verdana" panose="020B0604030504040204" pitchFamily="34" charset="0"/>
                <a:ea typeface="Verdana" panose="020B0604030504040204" pitchFamily="34" charset="0"/>
              </a:rPr>
            </a:br>
            <a:r>
              <a:rPr lang="nb-NO" sz="4900" b="1" dirty="0">
                <a:latin typeface="Verdana" panose="020B0604030504040204" pitchFamily="34" charset="0"/>
                <a:ea typeface="Verdana" panose="020B0604030504040204" pitchFamily="34" charset="0"/>
              </a:rPr>
              <a:t>«SØNDAG FOR DE FORFULGTE»</a:t>
            </a:r>
            <a:br>
              <a:rPr lang="nb-NO" sz="3600" dirty="0">
                <a:latin typeface="Verdana" panose="020B0604030504040204" pitchFamily="34" charset="0"/>
                <a:ea typeface="Verdana" panose="020B0604030504040204" pitchFamily="34" charset="0"/>
              </a:rPr>
            </a:br>
            <a:br>
              <a:rPr lang="nb-NO" sz="3200" dirty="0">
                <a:latin typeface="Verdana" panose="020B0604030504040204" pitchFamily="34" charset="0"/>
                <a:ea typeface="Verdana" panose="020B0604030504040204" pitchFamily="34" charset="0"/>
              </a:rPr>
            </a:br>
            <a:r>
              <a:rPr lang="nb-NO" sz="2700" b="1" dirty="0">
                <a:latin typeface="Verdana" panose="020B0604030504040204" pitchFamily="34" charset="0"/>
                <a:ea typeface="Verdana" panose="020B0604030504040204" pitchFamily="34" charset="0"/>
              </a:rPr>
              <a:t>ÅRETS TEMA: </a:t>
            </a:r>
            <a:br>
              <a:rPr lang="nb-NO" sz="2700" b="1" dirty="0">
                <a:latin typeface="Verdana" panose="020B0604030504040204" pitchFamily="34" charset="0"/>
                <a:ea typeface="Verdana" panose="020B0604030504040204" pitchFamily="34" charset="0"/>
              </a:rPr>
            </a:br>
            <a:r>
              <a:rPr lang="nb-NO" sz="2700" b="1" dirty="0">
                <a:latin typeface="Verdana" panose="020B0604030504040204" pitchFamily="34" charset="0"/>
                <a:ea typeface="Verdana" panose="020B0604030504040204" pitchFamily="34" charset="0"/>
              </a:rPr>
              <a:t>KRISTNE SAMFUNN SOM KJEMPER FOR Å OVERLEVE</a:t>
            </a:r>
            <a:endParaRPr lang="nb-NO" sz="3200" b="1" dirty="0">
              <a:latin typeface="Verdana" panose="020B0604030504040204" pitchFamily="34" charset="0"/>
              <a:ea typeface="Verdana" panose="020B0604030504040204" pitchFamily="34" charset="0"/>
            </a:endParaRPr>
          </a:p>
        </p:txBody>
      </p:sp>
      <p:pic>
        <p:nvPicPr>
          <p:cNvPr id="8" name="Bilde 7">
            <a:extLst>
              <a:ext uri="{FF2B5EF4-FFF2-40B4-BE49-F238E27FC236}">
                <a16:creationId xmlns:a16="http://schemas.microsoft.com/office/drawing/2014/main" id="{957EC635-6A50-42B5-8F17-F8C6E661BC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841449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descr="Et bilde som inneholder utendørs, gress, natur, skitt&#10;&#10;Automatisk generert beskrivelse">
            <a:extLst>
              <a:ext uri="{FF2B5EF4-FFF2-40B4-BE49-F238E27FC236}">
                <a16:creationId xmlns:a16="http://schemas.microsoft.com/office/drawing/2014/main" id="{A15FD221-2B42-4CC1-B5DC-ADCA21717256}"/>
              </a:ext>
            </a:extLst>
          </p:cNvPr>
          <p:cNvPicPr>
            <a:picLocks noChangeAspect="1"/>
          </p:cNvPicPr>
          <p:nvPr/>
        </p:nvPicPr>
        <p:blipFill>
          <a:blip r:embed="rId2">
            <a:alphaModFix amt="68000"/>
            <a:extLst>
              <a:ext uri="{28A0092B-C50C-407E-A947-70E740481C1C}">
                <a14:useLocalDpi xmlns:a14="http://schemas.microsoft.com/office/drawing/2010/main" val="0"/>
              </a:ext>
            </a:extLst>
          </a:blip>
          <a:stretch>
            <a:fillRect/>
          </a:stretch>
        </p:blipFill>
        <p:spPr>
          <a:xfrm>
            <a:off x="0" y="-1"/>
            <a:ext cx="12192000" cy="8124863"/>
          </a:xfrm>
          <a:prstGeom prst="rect">
            <a:avLst/>
          </a:prstGeom>
        </p:spPr>
      </p:pic>
      <p:pic>
        <p:nvPicPr>
          <p:cNvPr id="3" name="Bilde 2" descr="Et bilde som inneholder tekst, tre, skilt, rød&#10;&#10;Automatisk generert beskrivelse">
            <a:extLst>
              <a:ext uri="{FF2B5EF4-FFF2-40B4-BE49-F238E27FC236}">
                <a16:creationId xmlns:a16="http://schemas.microsoft.com/office/drawing/2014/main" id="{B2739D0A-D7BD-4B96-A3ED-D067571140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1524000" y="2570731"/>
            <a:ext cx="9144000" cy="2983397"/>
          </a:xfrm>
          <a:solidFill>
            <a:schemeClr val="bg1">
              <a:alpha val="50000"/>
            </a:schemeClr>
          </a:solidFill>
        </p:spPr>
        <p:txBody>
          <a:bodyPr>
            <a:noAutofit/>
          </a:bodyPr>
          <a:lstStyle/>
          <a:p>
            <a:pPr>
              <a:lnSpc>
                <a:spcPct val="125000"/>
              </a:lnSpc>
            </a:pPr>
            <a:r>
              <a:rPr lang="nb-NO" sz="2400" b="1" dirty="0">
                <a:latin typeface="Verdana" panose="020B0604030504040204" pitchFamily="34" charset="0"/>
                <a:ea typeface="Verdana" panose="020B0604030504040204" pitchFamily="34" charset="0"/>
              </a:rPr>
              <a:t>KRISTNE SAMFUNN SOM KJEMPER FOR Å OVERLEVE</a:t>
            </a:r>
            <a:br>
              <a:rPr lang="nb-NO" sz="24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I Tyrkia og Irak har kristendommen vært siden apostlenes dager. Dette er ikke kirker grunnlagt av vestlige misjonærer. Nå kjemper kristne samfunn for å overleve. </a:t>
            </a:r>
            <a:br>
              <a:rPr lang="nb-NO" sz="2400" dirty="0">
                <a:latin typeface="Verdana" panose="020B0604030504040204" pitchFamily="34" charset="0"/>
                <a:ea typeface="Verdana" panose="020B0604030504040204" pitchFamily="34" charset="0"/>
              </a:rPr>
            </a:br>
            <a:br>
              <a:rPr lang="nb-NO" sz="2400" dirty="0">
                <a:latin typeface="Verdana" panose="020B0604030504040204" pitchFamily="34" charset="0"/>
                <a:ea typeface="Verdana" panose="020B0604030504040204" pitchFamily="34" charset="0"/>
              </a:rPr>
            </a:br>
            <a:r>
              <a:rPr lang="nb-NO" sz="2400" b="1" dirty="0">
                <a:latin typeface="Verdana" panose="020B0604030504040204" pitchFamily="34" charset="0"/>
                <a:ea typeface="Verdana" panose="020B0604030504040204" pitchFamily="34" charset="0"/>
              </a:rPr>
              <a:t>Be for: </a:t>
            </a:r>
            <a:br>
              <a:rPr lang="nb-NO" sz="24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Utfordringer tilknyttet </a:t>
            </a:r>
            <a:r>
              <a:rPr lang="nb-NO" sz="1600" dirty="0" err="1">
                <a:latin typeface="Verdana" panose="020B0604030504040204" pitchFamily="34" charset="0"/>
                <a:ea typeface="Verdana" panose="020B0604030504040204" pitchFamily="34" charset="0"/>
              </a:rPr>
              <a:t>Covid</a:t>
            </a:r>
            <a:r>
              <a:rPr lang="nb-NO" sz="1600" dirty="0">
                <a:latin typeface="Verdana" panose="020B0604030504040204" pitchFamily="34" charset="0"/>
                <a:ea typeface="Verdana" panose="020B0604030504040204" pitchFamily="34" charset="0"/>
              </a:rPr>
              <a:t>-pandemien, borgerkrig, fattigdom og andre kriser som sterkt påvirker kristne samfunns overlevelse.</a:t>
            </a:r>
            <a:br>
              <a:rPr lang="nb-NO" sz="2400" dirty="0">
                <a:latin typeface="Verdana" panose="020B0604030504040204" pitchFamily="34" charset="0"/>
                <a:ea typeface="Verdana" panose="020B0604030504040204" pitchFamily="34" charset="0"/>
              </a:rPr>
            </a:br>
            <a:r>
              <a:rPr lang="nb-NO" sz="2400" dirty="0">
                <a:latin typeface="Verdana" panose="020B0604030504040204" pitchFamily="34" charset="0"/>
                <a:ea typeface="Verdana" panose="020B0604030504040204" pitchFamily="34" charset="0"/>
              </a:rPr>
              <a:t> </a:t>
            </a:r>
          </a:p>
        </p:txBody>
      </p:sp>
      <p:pic>
        <p:nvPicPr>
          <p:cNvPr id="6" name="Bilde 5">
            <a:extLst>
              <a:ext uri="{FF2B5EF4-FFF2-40B4-BE49-F238E27FC236}">
                <a16:creationId xmlns:a16="http://schemas.microsoft.com/office/drawing/2014/main" id="{3633CEBF-E167-4038-BCBF-13ABC2898A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4198787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668254" y="3210834"/>
            <a:ext cx="6485021" cy="1661955"/>
          </a:xfrm>
        </p:spPr>
        <p:txBody>
          <a:bodyPr>
            <a:noAutofit/>
          </a:bodyPr>
          <a:lstStyle/>
          <a:p>
            <a:pPr algn="just">
              <a:lnSpc>
                <a:spcPct val="125000"/>
              </a:lnSpc>
            </a:pPr>
            <a:r>
              <a:rPr lang="nb-NO" sz="2400" b="1" dirty="0">
                <a:latin typeface="Verdana" panose="020B0604030504040204" pitchFamily="34" charset="0"/>
                <a:ea typeface="Verdana" panose="020B0604030504040204" pitchFamily="34" charset="0"/>
              </a:rPr>
              <a:t>IRAK</a:t>
            </a:r>
            <a:br>
              <a:rPr lang="nb-NO" sz="24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De kristne i Irak har røtter helt tilbake til de første århundrene. Opp gjennom historien har den kristne minoriteten gjentatte ganger opplevd religiøs og etnisk forfølgelse, inkludert en rekke massakrer. Utvandringen skjøt fart etter USAs invasjon og borgerkrigen som fulgte, så kom IS. </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De få kristne igjen kjemper for å bevare et kristent samfunn. </a:t>
            </a:r>
            <a:br>
              <a:rPr lang="nb-NO" sz="2400" dirty="0">
                <a:latin typeface="Verdana" panose="020B0604030504040204" pitchFamily="34" charset="0"/>
                <a:ea typeface="Verdana" panose="020B0604030504040204" pitchFamily="34" charset="0"/>
              </a:rPr>
            </a:br>
            <a:br>
              <a:rPr lang="nb-NO" sz="2400" dirty="0">
                <a:latin typeface="Verdana" panose="020B0604030504040204" pitchFamily="34" charset="0"/>
                <a:ea typeface="Verdana" panose="020B0604030504040204" pitchFamily="34" charset="0"/>
              </a:rPr>
            </a:br>
            <a:r>
              <a:rPr lang="nb-NO" sz="1600" b="1" i="1" dirty="0">
                <a:latin typeface="Verdana" panose="020B0604030504040204" pitchFamily="34" charset="0"/>
                <a:ea typeface="Verdana" panose="020B0604030504040204" pitchFamily="34" charset="0"/>
              </a:rPr>
              <a:t>«Vi som tror, må ikke undervurdere makten i bønn» </a:t>
            </a:r>
            <a:r>
              <a:rPr lang="nb-NO" sz="1600" b="1" dirty="0">
                <a:latin typeface="Verdana" panose="020B0604030504040204" pitchFamily="34" charset="0"/>
                <a:ea typeface="Verdana" panose="020B0604030504040204" pitchFamily="34" charset="0"/>
              </a:rPr>
              <a:t>– Emanuel Youkhana i </a:t>
            </a:r>
            <a:r>
              <a:rPr lang="nb-NO" sz="1600" b="1" dirty="0" err="1">
                <a:latin typeface="Verdana" panose="020B0604030504040204" pitchFamily="34" charset="0"/>
                <a:ea typeface="Verdana" panose="020B0604030504040204" pitchFamily="34" charset="0"/>
              </a:rPr>
              <a:t>Capni</a:t>
            </a:r>
            <a:r>
              <a:rPr lang="nb-NO" sz="1600" b="1" dirty="0">
                <a:latin typeface="Verdana" panose="020B0604030504040204" pitchFamily="34" charset="0"/>
                <a:ea typeface="Verdana" panose="020B0604030504040204" pitchFamily="34" charset="0"/>
              </a:rPr>
              <a:t>, Irak.</a:t>
            </a:r>
            <a:endParaRPr lang="nb-NO" sz="2400" b="1" dirty="0">
              <a:latin typeface="Verdana" panose="020B0604030504040204" pitchFamily="34" charset="0"/>
              <a:ea typeface="Verdana" panose="020B0604030504040204" pitchFamily="34" charset="0"/>
            </a:endParaRPr>
          </a:p>
        </p:txBody>
      </p:sp>
      <p:pic>
        <p:nvPicPr>
          <p:cNvPr id="6" name="Bilde 5" descr="Et bilde som inneholder bygning, utendørs, gammel, stein&#10;&#10;Automatisk generert beskrivelse">
            <a:extLst>
              <a:ext uri="{FF2B5EF4-FFF2-40B4-BE49-F238E27FC236}">
                <a16:creationId xmlns:a16="http://schemas.microsoft.com/office/drawing/2014/main" id="{09C24029-C557-4A49-B367-6168D9BCC80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0" b="94384" l="5758" r="98727">
                        <a14:foregroundMark x1="16061" y1="76525" x2="16061" y2="76525"/>
                        <a14:foregroundMark x1="12303" y1="64444" x2="909" y2="64323"/>
                        <a14:foregroundMark x1="909" y1="64323" x2="606" y2="95879"/>
                        <a14:foregroundMark x1="606" y1="95879" x2="11212" y2="99798"/>
                        <a14:foregroundMark x1="11212" y1="99798" x2="62848" y2="97010"/>
                        <a14:foregroundMark x1="62848" y1="97010" x2="80000" y2="91556"/>
                        <a14:foregroundMark x1="80000" y1="91556" x2="12485" y2="64444"/>
                        <a14:foregroundMark x1="6061" y1="64162" x2="7697" y2="78263"/>
                        <a14:foregroundMark x1="7697" y1="78263" x2="12667" y2="68364"/>
                        <a14:foregroundMark x1="12667" y1="68364" x2="5818" y2="64323"/>
                        <a14:foregroundMark x1="6485" y1="76929" x2="24848" y2="94424"/>
                        <a14:foregroundMark x1="24848" y1="94424" x2="25152" y2="84121"/>
                        <a14:foregroundMark x1="25152" y1="84121" x2="8727" y2="78020"/>
                        <a14:foregroundMark x1="8727" y1="78020" x2="6485" y2="76242"/>
                        <a14:foregroundMark x1="76242" y1="97657" x2="97939" y2="97657"/>
                        <a14:foregroundMark x1="97939" y1="97657" x2="98727" y2="76646"/>
                        <a14:foregroundMark x1="98727" y1="76646" x2="92727" y2="71394"/>
                      </a14:backgroundRemoval>
                    </a14:imgEffect>
                  </a14:imgLayer>
                </a14:imgProps>
              </a:ext>
              <a:ext uri="{28A0092B-C50C-407E-A947-70E740481C1C}">
                <a14:useLocalDpi xmlns:a14="http://schemas.microsoft.com/office/drawing/2010/main" val="0"/>
              </a:ext>
            </a:extLst>
          </a:blip>
          <a:stretch>
            <a:fillRect/>
          </a:stretch>
        </p:blipFill>
        <p:spPr>
          <a:xfrm>
            <a:off x="7620000" y="381000"/>
            <a:ext cx="4572000" cy="6858000"/>
          </a:xfrm>
          <a:prstGeom prst="rect">
            <a:avLst/>
          </a:prstGeom>
        </p:spPr>
      </p:pic>
      <p:pic>
        <p:nvPicPr>
          <p:cNvPr id="7" name="Bilde 6" descr="Et bilde som inneholder tekst, tre, skilt, rød&#10;&#10;Automatisk generert beskrivelse">
            <a:extLst>
              <a:ext uri="{FF2B5EF4-FFF2-40B4-BE49-F238E27FC236}">
                <a16:creationId xmlns:a16="http://schemas.microsoft.com/office/drawing/2014/main" id="{221820AB-C7AD-4466-9435-4CA2E040F7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pic>
        <p:nvPicPr>
          <p:cNvPr id="8" name="Bilde 7">
            <a:extLst>
              <a:ext uri="{FF2B5EF4-FFF2-40B4-BE49-F238E27FC236}">
                <a16:creationId xmlns:a16="http://schemas.microsoft.com/office/drawing/2014/main" id="{5AF76202-F8CF-4084-8501-DE0A1EC558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3166922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bygning, utendørs, stein, murstein&#10;&#10;Automatisk generert beskrivelse">
            <a:extLst>
              <a:ext uri="{FF2B5EF4-FFF2-40B4-BE49-F238E27FC236}">
                <a16:creationId xmlns:a16="http://schemas.microsoft.com/office/drawing/2014/main" id="{752DD8AA-007A-4DF7-A081-216F035DDDDB}"/>
              </a:ext>
            </a:extLst>
          </p:cNvPr>
          <p:cNvPicPr>
            <a:picLocks noChangeAspect="1"/>
          </p:cNvPicPr>
          <p:nvPr/>
        </p:nvPicPr>
        <p:blipFill>
          <a:blip r:embed="rId2">
            <a:alphaModFix amt="73000"/>
            <a:extLst>
              <a:ext uri="{28A0092B-C50C-407E-A947-70E740481C1C}">
                <a14:useLocalDpi xmlns:a14="http://schemas.microsoft.com/office/drawing/2010/main" val="0"/>
              </a:ext>
            </a:extLst>
          </a:blip>
          <a:stretch>
            <a:fillRect/>
          </a:stretch>
        </p:blipFill>
        <p:spPr>
          <a:xfrm>
            <a:off x="0" y="0"/>
            <a:ext cx="12192000" cy="7493000"/>
          </a:xfrm>
          <a:prstGeom prst="rect">
            <a:avLst/>
          </a:prstGeom>
        </p:spPr>
      </p:pic>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1166812" y="2200588"/>
            <a:ext cx="9858375" cy="4257675"/>
          </a:xfrm>
          <a:solidFill>
            <a:schemeClr val="bg1">
              <a:alpha val="57000"/>
            </a:schemeClr>
          </a:solidFill>
        </p:spPr>
        <p:txBody>
          <a:bodyPr>
            <a:normAutofit/>
          </a:bodyPr>
          <a:lstStyle/>
          <a:p>
            <a:pPr>
              <a:lnSpc>
                <a:spcPct val="125000"/>
              </a:lnSpc>
            </a:pPr>
            <a:r>
              <a:rPr lang="nb-NO" sz="2400" b="1" dirty="0">
                <a:latin typeface="Verdana" panose="020B0604030504040204" pitchFamily="34" charset="0"/>
                <a:ea typeface="Verdana" panose="020B0604030504040204" pitchFamily="34" charset="0"/>
              </a:rPr>
              <a:t>BØNNEEMNER FOR IRAK: </a:t>
            </a:r>
            <a:br>
              <a:rPr lang="nb-NO" sz="18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for dem som blir forfulgt i Irak</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om at regjeringen må beskytte minoritetene</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om at utdanning i Irak bygger opp om mangfold og respekt på tvers av etnisitet og religion</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for de splittelsene som skjer innad i den kristne minoriteten</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for de kristne som ble kidnappet av IS</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for de kristne landsbyene </a:t>
            </a:r>
            <a:r>
              <a:rPr lang="nb-NO" sz="1600" dirty="0" err="1">
                <a:latin typeface="Verdana" panose="020B0604030504040204" pitchFamily="34" charset="0"/>
                <a:ea typeface="Verdana" panose="020B0604030504040204" pitchFamily="34" charset="0"/>
              </a:rPr>
              <a:t>Chaqala</a:t>
            </a:r>
            <a:r>
              <a:rPr lang="nb-NO" sz="1600" dirty="0">
                <a:latin typeface="Verdana" panose="020B0604030504040204" pitchFamily="34" charset="0"/>
                <a:ea typeface="Verdana" panose="020B0604030504040204" pitchFamily="34" charset="0"/>
              </a:rPr>
              <a:t>, </a:t>
            </a:r>
            <a:r>
              <a:rPr lang="nb-NO" sz="1600" dirty="0" err="1">
                <a:latin typeface="Verdana" panose="020B0604030504040204" pitchFamily="34" charset="0"/>
                <a:ea typeface="Verdana" panose="020B0604030504040204" pitchFamily="34" charset="0"/>
              </a:rPr>
              <a:t>Mosaka</a:t>
            </a:r>
            <a:r>
              <a:rPr lang="nb-NO" sz="1600" dirty="0">
                <a:latin typeface="Verdana" panose="020B0604030504040204" pitchFamily="34" charset="0"/>
                <a:ea typeface="Verdana" panose="020B0604030504040204" pitchFamily="34" charset="0"/>
              </a:rPr>
              <a:t>, Baz og </a:t>
            </a:r>
            <a:r>
              <a:rPr lang="nb-NO" sz="1600" dirty="0" err="1">
                <a:latin typeface="Verdana" panose="020B0604030504040204" pitchFamily="34" charset="0"/>
                <a:ea typeface="Verdana" panose="020B0604030504040204" pitchFamily="34" charset="0"/>
              </a:rPr>
              <a:t>Barwar</a:t>
            </a:r>
            <a:r>
              <a:rPr lang="nb-NO" sz="1600" dirty="0">
                <a:latin typeface="Verdana" panose="020B0604030504040204" pitchFamily="34" charset="0"/>
                <a:ea typeface="Verdana" panose="020B0604030504040204" pitchFamily="34" charset="0"/>
              </a:rPr>
              <a:t>. Be for familiene her som opplever flyangrep og beskytning fra tyrkiske styrker. Familiene har mistet alle eiendelene sine og er blitt fordrevet fra hjemmene sine. Vi ber om at angrepene må slutte og at folk kan leve i fred i deres landsbyer og hjem. </a:t>
            </a:r>
            <a:endParaRPr lang="nb-NO" sz="1800" dirty="0">
              <a:latin typeface="Verdana" panose="020B0604030504040204" pitchFamily="34" charset="0"/>
              <a:ea typeface="Verdana" panose="020B0604030504040204" pitchFamily="34" charset="0"/>
            </a:endParaRPr>
          </a:p>
        </p:txBody>
      </p:sp>
      <p:pic>
        <p:nvPicPr>
          <p:cNvPr id="6" name="Bilde 5" descr="Et bilde som inneholder tekst, tre, skilt, rød&#10;&#10;Automatisk generert beskrivelse">
            <a:extLst>
              <a:ext uri="{FF2B5EF4-FFF2-40B4-BE49-F238E27FC236}">
                <a16:creationId xmlns:a16="http://schemas.microsoft.com/office/drawing/2014/main" id="{E75466D5-B898-40AA-9D76-AA65CD455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pic>
        <p:nvPicPr>
          <p:cNvPr id="7" name="Bilde 6">
            <a:extLst>
              <a:ext uri="{FF2B5EF4-FFF2-40B4-BE49-F238E27FC236}">
                <a16:creationId xmlns:a16="http://schemas.microsoft.com/office/drawing/2014/main" id="{9BC74E74-A151-4A34-9ACB-E2C8FAA50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4288964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himmel, utendørs, by, natur&#10;&#10;Automatisk generert beskrivelse">
            <a:extLst>
              <a:ext uri="{FF2B5EF4-FFF2-40B4-BE49-F238E27FC236}">
                <a16:creationId xmlns:a16="http://schemas.microsoft.com/office/drawing/2014/main" id="{C3607AA4-44B6-46CF-B956-589E79F3DE3D}"/>
              </a:ext>
            </a:extLst>
          </p:cNvPr>
          <p:cNvPicPr>
            <a:picLocks noChangeAspect="1"/>
          </p:cNvPicPr>
          <p:nvPr/>
        </p:nvPicPr>
        <p:blipFill>
          <a:blip r:embed="rId2">
            <a:alphaModFix amt="77000"/>
            <a:extLst>
              <a:ext uri="{28A0092B-C50C-407E-A947-70E740481C1C}">
                <a14:useLocalDpi xmlns:a14="http://schemas.microsoft.com/office/drawing/2010/main" val="0"/>
              </a:ext>
            </a:extLst>
          </a:blip>
          <a:stretch>
            <a:fillRect/>
          </a:stretch>
        </p:blipFill>
        <p:spPr>
          <a:xfrm>
            <a:off x="0" y="5861"/>
            <a:ext cx="12192000" cy="6846277"/>
          </a:xfrm>
          <a:prstGeom prst="rect">
            <a:avLst/>
          </a:prstGeom>
        </p:spPr>
      </p:pic>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1581150" y="2533650"/>
            <a:ext cx="9029700" cy="2781299"/>
          </a:xfrm>
          <a:solidFill>
            <a:schemeClr val="bg1">
              <a:alpha val="65000"/>
            </a:schemeClr>
          </a:solidFill>
        </p:spPr>
        <p:txBody>
          <a:bodyPr>
            <a:normAutofit/>
          </a:bodyPr>
          <a:lstStyle/>
          <a:p>
            <a:pPr algn="just">
              <a:lnSpc>
                <a:spcPct val="125000"/>
              </a:lnSpc>
            </a:pPr>
            <a:r>
              <a:rPr lang="nb-NO" sz="2400" b="1" dirty="0">
                <a:latin typeface="Verdana" panose="020B0604030504040204" pitchFamily="34" charset="0"/>
                <a:ea typeface="Verdana" panose="020B0604030504040204" pitchFamily="34" charset="0"/>
              </a:rPr>
              <a:t>TYRKIA</a:t>
            </a:r>
            <a:br>
              <a:rPr lang="nb-NO" sz="18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I Tyrkia er det ingen trossamfunn som nyter full juridisk anerkjennelse og strever derfor med begrensninger av muligheten til å ha gudshus, lære opp sine religiøse ledere og tilby religiøs utdanning. Tyrkere som konverterer fra islam, møter mange steder undertrykkelse og utfrysing fra så vel familie som samfunn. Noen blir stemplet som landssvikere, andre risikerer å miste jobben. Kristne og andre minoriteter møter mange fordommer og beskyldninger gjennom mediene, i skolepensum og i byråkratiet. </a:t>
            </a:r>
            <a:endParaRPr lang="nb-NO" sz="1800" dirty="0">
              <a:latin typeface="Verdana" panose="020B0604030504040204" pitchFamily="34" charset="0"/>
              <a:ea typeface="Verdana" panose="020B0604030504040204" pitchFamily="34" charset="0"/>
            </a:endParaRPr>
          </a:p>
        </p:txBody>
      </p:sp>
      <p:pic>
        <p:nvPicPr>
          <p:cNvPr id="8" name="Bilde 7" descr="Et bilde som inneholder tekst, tre, skilt, rød&#10;&#10;Automatisk generert beskrivelse">
            <a:extLst>
              <a:ext uri="{FF2B5EF4-FFF2-40B4-BE49-F238E27FC236}">
                <a16:creationId xmlns:a16="http://schemas.microsoft.com/office/drawing/2014/main" id="{2AE0161D-0A07-4664-B0D2-0BE555EC11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pic>
        <p:nvPicPr>
          <p:cNvPr id="9" name="Bilde 8">
            <a:extLst>
              <a:ext uri="{FF2B5EF4-FFF2-40B4-BE49-F238E27FC236}">
                <a16:creationId xmlns:a16="http://schemas.microsoft.com/office/drawing/2014/main" id="{B962B317-5151-4A94-8A73-1168A12FB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273145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utendørs, himmel, tre, bygning&#10;&#10;Automatisk generert beskrivelse">
            <a:extLst>
              <a:ext uri="{FF2B5EF4-FFF2-40B4-BE49-F238E27FC236}">
                <a16:creationId xmlns:a16="http://schemas.microsoft.com/office/drawing/2014/main" id="{F9136D66-D10C-4383-B479-0BC345D698A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321" b="89984" l="10000" r="90000">
                        <a14:foregroundMark x1="63091" y1="57795" x2="58011" y2="61591"/>
                        <a14:foregroundMark x1="58011" y1="61591" x2="63763" y2="61995"/>
                        <a14:foregroundMark x1="63763" y1="61995" x2="63306" y2="57189"/>
                        <a14:foregroundMark x1="55215" y1="62682" x2="52876" y2="63974"/>
                        <a14:foregroundMark x1="71801" y1="89459" x2="72177" y2="89015"/>
                        <a14:backgroundMark x1="34113" y1="9249" x2="6909" y2="58441"/>
                        <a14:backgroundMark x1="6909" y1="58441" x2="7930" y2="70679"/>
                        <a14:backgroundMark x1="7930" y1="70679" x2="11559" y2="81422"/>
                        <a14:backgroundMark x1="11559" y1="81422" x2="18925" y2="85905"/>
                        <a14:backgroundMark x1="18925" y1="85905" x2="32392" y2="85784"/>
                        <a14:backgroundMark x1="32392" y1="85784" x2="40430" y2="85784"/>
                        <a14:backgroundMark x1="40430" y1="85784" x2="42608" y2="31462"/>
                        <a14:backgroundMark x1="42608" y1="31462" x2="40000" y2="16195"/>
                        <a14:backgroundMark x1="40000" y1="16195" x2="34570" y2="10339"/>
                        <a14:backgroundMark x1="34570" y1="10339" x2="34435" y2="8522"/>
                        <a14:backgroundMark x1="50323" y1="80816" x2="49247" y2="88651"/>
                        <a14:backgroundMark x1="49247" y1="88651" x2="44489" y2="89701"/>
                        <a14:backgroundMark x1="44489" y1="89701" x2="44247" y2="79725"/>
                        <a14:backgroundMark x1="44247" y1="79725" x2="49247" y2="78473"/>
                        <a14:backgroundMark x1="49247" y1="78473" x2="49839" y2="80574"/>
                        <a14:backgroundMark x1="80672" y1="79766" x2="81667" y2="87399"/>
                        <a14:backgroundMark x1="81667" y1="87399" x2="87258" y2="91357"/>
                        <a14:backgroundMark x1="87258" y1="91357" x2="90941" y2="85218"/>
                        <a14:backgroundMark x1="90941" y1="85218" x2="84624" y2="78958"/>
                        <a14:backgroundMark x1="84624" y1="78958" x2="80753" y2="80008"/>
                        <a14:backgroundMark x1="69301" y1="37561" x2="69301" y2="44709"/>
                        <a14:backgroundMark x1="69301" y1="44709" x2="69704" y2="39782"/>
                        <a14:backgroundMark x1="68925" y1="43498" x2="70242" y2="45961"/>
                        <a14:backgroundMark x1="65887" y1="38126" x2="66667" y2="42811"/>
                        <a14:backgroundMark x1="66425" y1="5977" x2="66425" y2="5977"/>
                        <a14:backgroundMark x1="68065" y1="7835" x2="68065" y2="7835"/>
                        <a14:backgroundMark x1="67742" y1="9693" x2="67742" y2="9693"/>
                        <a14:backgroundMark x1="65968" y1="7714" x2="65968" y2="7714"/>
                        <a14:backgroundMark x1="69866" y1="6099" x2="69866" y2="6099"/>
                        <a14:backgroundMark x1="69704" y1="6300" x2="69704" y2="6300"/>
                        <a14:backgroundMark x1="69543" y1="6422" x2="69543" y2="6422"/>
                        <a14:backgroundMark x1="68925" y1="44548" x2="68925" y2="44548"/>
                        <a14:backgroundMark x1="66828" y1="41761" x2="66828" y2="41761"/>
                        <a14:backgroundMark x1="69140" y1="46446" x2="69140" y2="46446"/>
                        <a14:backgroundMark x1="66586" y1="38368" x2="66586" y2="38368"/>
                        <a14:backgroundMark x1="68925" y1="6422" x2="68925" y2="6422"/>
                        <a14:backgroundMark x1="68683" y1="6785" x2="68683" y2="6785"/>
                        <a14:backgroundMark x1="66505" y1="5735" x2="66505" y2="5735"/>
                        <a14:backgroundMark x1="67124" y1="3271" x2="63522" y2="11026"/>
                        <a14:backgroundMark x1="63522" y1="11026" x2="69301" y2="12601"/>
                        <a14:backgroundMark x1="69301" y1="12601" x2="70215" y2="5250"/>
                        <a14:backgroundMark x1="70215" y1="5250" x2="67366" y2="3271"/>
                        <a14:backgroundMark x1="66909" y1="5250" x2="66909" y2="5250"/>
                        <a14:backgroundMark x1="67285" y1="4685" x2="67285" y2="4685"/>
                        <a14:backgroundMark x1="66505" y1="3271" x2="66183" y2="3029"/>
                        <a14:backgroundMark x1="64328" y1="5856" x2="68844" y2="12036"/>
                        <a14:backgroundMark x1="68844" y1="12036" x2="68844" y2="12036"/>
                        <a14:backgroundMark x1="69005" y1="11107" x2="67903" y2="9693"/>
                        <a14:backgroundMark x1="67984" y1="13813" x2="66210" y2="5372"/>
                        <a14:backgroundMark x1="66210" y1="5372" x2="68844" y2="11793"/>
                        <a14:backgroundMark x1="68844" y1="11793" x2="68306" y2="13449"/>
                        <a14:backgroundMark x1="65269" y1="8199" x2="64651" y2="7351"/>
                        <a14:backgroundMark x1="66909" y1="7270" x2="66909" y2="7270"/>
                        <a14:backgroundMark x1="66962" y1="4564" x2="67204" y2="4927"/>
                        <a14:backgroundMark x1="65806" y1="8885" x2="65484" y2="8885"/>
                        <a14:backgroundMark x1="66747" y1="10743" x2="66747" y2="13449"/>
                        <a14:backgroundMark x1="65108" y1="9491" x2="65484" y2="9006"/>
                        <a14:backgroundMark x1="71344" y1="90509" x2="86559" y2="89984"/>
                        <a14:backgroundMark x1="86559" y1="89984" x2="82876" y2="95638"/>
                        <a14:backgroundMark x1="82876" y1="95638" x2="74382" y2="95355"/>
                        <a14:backgroundMark x1="74382" y1="95355" x2="74435" y2="90428"/>
                      </a14:backgroundRemoval>
                    </a14:imgEffect>
                  </a14:imgLayer>
                </a14:imgProps>
              </a:ext>
              <a:ext uri="{28A0092B-C50C-407E-A947-70E740481C1C}">
                <a14:useLocalDpi xmlns:a14="http://schemas.microsoft.com/office/drawing/2010/main" val="0"/>
              </a:ext>
            </a:extLst>
          </a:blip>
          <a:stretch>
            <a:fillRect/>
          </a:stretch>
        </p:blipFill>
        <p:spPr>
          <a:xfrm>
            <a:off x="2446421" y="91059"/>
            <a:ext cx="11575917" cy="7705962"/>
          </a:xfrm>
          <a:prstGeom prst="rect">
            <a:avLst/>
          </a:prstGeom>
        </p:spPr>
      </p:pic>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838198" y="3281259"/>
            <a:ext cx="7110665" cy="1691794"/>
          </a:xfrm>
        </p:spPr>
        <p:txBody>
          <a:bodyPr>
            <a:normAutofit fontScale="90000"/>
          </a:bodyPr>
          <a:lstStyle/>
          <a:p>
            <a:pPr>
              <a:lnSpc>
                <a:spcPct val="125000"/>
              </a:lnSpc>
            </a:pPr>
            <a:r>
              <a:rPr lang="nb-NO" sz="2700" b="1" dirty="0">
                <a:latin typeface="Verdana" panose="020B0604030504040204" pitchFamily="34" charset="0"/>
                <a:ea typeface="Verdana" panose="020B0604030504040204" pitchFamily="34" charset="0"/>
              </a:rPr>
              <a:t>Bønneemner for Tyrkia: </a:t>
            </a:r>
            <a:br>
              <a:rPr lang="nb-NO" sz="1800" dirty="0">
                <a:latin typeface="Verdana" panose="020B0604030504040204" pitchFamily="34" charset="0"/>
                <a:ea typeface="Verdana" panose="020B0604030504040204" pitchFamily="34" charset="0"/>
              </a:rPr>
            </a:br>
            <a:r>
              <a:rPr lang="nb-NO" sz="1800" dirty="0">
                <a:latin typeface="Verdana" panose="020B0604030504040204" pitchFamily="34" charset="0"/>
                <a:ea typeface="Verdana" panose="020B0604030504040204" pitchFamily="34" charset="0"/>
              </a:rPr>
              <a:t>- Be for Sørøstlige Tyrkia: Frem til for 100 år siden var dette et kristent kjerneområde. I dag klorer et par-tre tusen kristne seg fast. Be for deres overlevelse og tilstedeværelse. </a:t>
            </a:r>
            <a:br>
              <a:rPr lang="nb-NO" sz="1800" dirty="0">
                <a:latin typeface="Verdana" panose="020B0604030504040204" pitchFamily="34" charset="0"/>
                <a:ea typeface="Verdana" panose="020B0604030504040204" pitchFamily="34" charset="0"/>
              </a:rPr>
            </a:br>
            <a:r>
              <a:rPr lang="nb-NO" sz="1800" dirty="0">
                <a:latin typeface="Verdana" panose="020B0604030504040204" pitchFamily="34" charset="0"/>
                <a:ea typeface="Verdana" panose="020B0604030504040204" pitchFamily="34" charset="0"/>
              </a:rPr>
              <a:t>- Be for den syrisk-ortodokse kirken sitt harde arbeid for å ta vare på den rike, gamle kulturarven. </a:t>
            </a:r>
            <a:br>
              <a:rPr lang="nb-NO" sz="1800" dirty="0">
                <a:latin typeface="Verdana" panose="020B0604030504040204" pitchFamily="34" charset="0"/>
                <a:ea typeface="Verdana" panose="020B0604030504040204" pitchFamily="34" charset="0"/>
              </a:rPr>
            </a:br>
            <a:r>
              <a:rPr lang="nb-NO" sz="1800" dirty="0">
                <a:latin typeface="Verdana" panose="020B0604030504040204" pitchFamily="34" charset="0"/>
                <a:ea typeface="Verdana" panose="020B0604030504040204" pitchFamily="34" charset="0"/>
              </a:rPr>
              <a:t>- Be for det økte omfanget av svartelisting av utenlandske kristne. Protestantiske kirker blir tappet for ledere og blir derfor hardt rammet. </a:t>
            </a:r>
            <a:br>
              <a:rPr lang="nb-NO" sz="1800" dirty="0">
                <a:latin typeface="Verdana" panose="020B0604030504040204" pitchFamily="34" charset="0"/>
                <a:ea typeface="Verdana" panose="020B0604030504040204" pitchFamily="34" charset="0"/>
              </a:rPr>
            </a:br>
            <a:r>
              <a:rPr lang="nb-NO" sz="1800" dirty="0">
                <a:latin typeface="Verdana" panose="020B0604030504040204" pitchFamily="34" charset="0"/>
                <a:ea typeface="Verdana" panose="020B0604030504040204" pitchFamily="34" charset="0"/>
              </a:rPr>
              <a:t>- Be om økt toleranse og respekt på tvers av religiøse grupper, at fordommene og beskyldningene som eksisterer må minskes. </a:t>
            </a:r>
          </a:p>
        </p:txBody>
      </p:sp>
      <p:pic>
        <p:nvPicPr>
          <p:cNvPr id="7" name="Bilde 6" descr="Et bilde som inneholder tekst, tre, skilt, rød&#10;&#10;Automatisk generert beskrivelse">
            <a:extLst>
              <a:ext uri="{FF2B5EF4-FFF2-40B4-BE49-F238E27FC236}">
                <a16:creationId xmlns:a16="http://schemas.microsoft.com/office/drawing/2014/main" id="{73DB27F0-6264-4E53-8291-2EF9F2CEA4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pic>
        <p:nvPicPr>
          <p:cNvPr id="8" name="Bilde 7">
            <a:extLst>
              <a:ext uri="{FF2B5EF4-FFF2-40B4-BE49-F238E27FC236}">
                <a16:creationId xmlns:a16="http://schemas.microsoft.com/office/drawing/2014/main" id="{07FFAE27-7CAC-4F37-A464-2836568D33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1693661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3593431" y="3396988"/>
            <a:ext cx="7936832" cy="1325563"/>
          </a:xfrm>
        </p:spPr>
        <p:txBody>
          <a:bodyPr>
            <a:normAutofit fontScale="90000"/>
          </a:bodyPr>
          <a:lstStyle/>
          <a:p>
            <a:pPr>
              <a:lnSpc>
                <a:spcPct val="125000"/>
              </a:lnSpc>
            </a:pPr>
            <a:r>
              <a:rPr lang="nb-NO" sz="2700" b="1" dirty="0">
                <a:latin typeface="Verdana" panose="020B0604030504040204" pitchFamily="34" charset="0"/>
                <a:ea typeface="Verdana" panose="020B0604030504040204" pitchFamily="34" charset="0"/>
              </a:rPr>
              <a:t>Fader Aho</a:t>
            </a:r>
            <a:br>
              <a:rPr lang="nb-NO" sz="2000" dirty="0">
                <a:latin typeface="Verdana" panose="020B0604030504040204" pitchFamily="34" charset="0"/>
                <a:ea typeface="Verdana" panose="020B0604030504040204" pitchFamily="34" charset="0"/>
              </a:rPr>
            </a:br>
            <a:r>
              <a:rPr lang="nb-NO" sz="1800" dirty="0">
                <a:latin typeface="Verdana" panose="020B0604030504040204" pitchFamily="34" charset="0"/>
                <a:ea typeface="Verdana" panose="020B0604030504040204" pitchFamily="34" charset="0"/>
              </a:rPr>
              <a:t>Den assyrisk-kristne presten fader </a:t>
            </a:r>
            <a:r>
              <a:rPr lang="nb-NO" sz="1800" dirty="0" err="1">
                <a:latin typeface="Verdana" panose="020B0604030504040204" pitchFamily="34" charset="0"/>
                <a:ea typeface="Verdana" panose="020B0604030504040204" pitchFamily="34" charset="0"/>
              </a:rPr>
              <a:t>Sefer</a:t>
            </a:r>
            <a:r>
              <a:rPr lang="nb-NO" sz="1800" dirty="0">
                <a:latin typeface="Verdana" panose="020B0604030504040204" pitchFamily="34" charset="0"/>
                <a:ea typeface="Verdana" panose="020B0604030504040204" pitchFamily="34" charset="0"/>
              </a:rPr>
              <a:t> </a:t>
            </a:r>
            <a:r>
              <a:rPr lang="nb-NO" sz="1800" dirty="0" err="1">
                <a:latin typeface="Verdana" panose="020B0604030504040204" pitchFamily="34" charset="0"/>
                <a:ea typeface="Verdana" panose="020B0604030504040204" pitchFamily="34" charset="0"/>
              </a:rPr>
              <a:t>Bilecen</a:t>
            </a:r>
            <a:r>
              <a:rPr lang="nb-NO" sz="1800" dirty="0">
                <a:latin typeface="Verdana" panose="020B0604030504040204" pitchFamily="34" charset="0"/>
                <a:ea typeface="Verdana" panose="020B0604030504040204" pitchFamily="34" charset="0"/>
              </a:rPr>
              <a:t>, kjent som Fader Aho, er dømt til fengsel i to år og én måned av tyrkisk domstol. Fader Aho ble beskylt for å ha gitt mat og vann til medlemmer av den militære fløyen til Kurdistan Arbeiderpartiet (PKK), som Tyrkia har utpekt som ‘terrororganisasjon’. </a:t>
            </a:r>
            <a:br>
              <a:rPr lang="nb-NO" sz="1800" dirty="0">
                <a:latin typeface="Verdana" panose="020B0604030504040204" pitchFamily="34" charset="0"/>
                <a:ea typeface="Verdana" panose="020B0604030504040204" pitchFamily="34" charset="0"/>
              </a:rPr>
            </a:br>
            <a:br>
              <a:rPr lang="nb-NO" sz="1800" dirty="0">
                <a:latin typeface="Verdana" panose="020B0604030504040204" pitchFamily="34" charset="0"/>
                <a:ea typeface="Verdana" panose="020B0604030504040204" pitchFamily="34" charset="0"/>
              </a:rPr>
            </a:br>
            <a:r>
              <a:rPr lang="nb-NO" sz="1800" dirty="0">
                <a:latin typeface="Verdana" panose="020B0604030504040204" pitchFamily="34" charset="0"/>
                <a:ea typeface="Verdana" panose="020B0604030504040204" pitchFamily="34" charset="0"/>
              </a:rPr>
              <a:t>For Fader Aho var det kristen nestekjærlighet og ikke politikk, det han gjorde, men det er likevel et farlig lovbrudd i Tyrkia. </a:t>
            </a:r>
            <a:endParaRPr lang="nb-NO" sz="2000" dirty="0">
              <a:latin typeface="Verdana" panose="020B0604030504040204" pitchFamily="34" charset="0"/>
              <a:ea typeface="Verdana" panose="020B0604030504040204" pitchFamily="34" charset="0"/>
            </a:endParaRPr>
          </a:p>
        </p:txBody>
      </p:sp>
      <p:pic>
        <p:nvPicPr>
          <p:cNvPr id="6" name="Bilde 5" descr="Et bilde som inneholder bygning, person, mann, vegg&#10;&#10;Automatisk generert beskrivelse">
            <a:extLst>
              <a:ext uri="{FF2B5EF4-FFF2-40B4-BE49-F238E27FC236}">
                <a16:creationId xmlns:a16="http://schemas.microsoft.com/office/drawing/2014/main" id="{2DF61081-4334-4627-9E22-537312BE816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76" b="99838" l="10000" r="90000">
                        <a14:foregroundMark x1="45027" y1="45275" x2="48387" y2="45275"/>
                        <a14:foregroundMark x1="36909" y1="24798" x2="35242" y2="22496"/>
                        <a14:foregroundMark x1="35242" y1="21042" x2="35242" y2="21042"/>
                        <a14:foregroundMark x1="35242" y1="21042" x2="35242" y2="21042"/>
                        <a14:foregroundMark x1="64973" y1="89580" x2="63261" y2="91517"/>
                        <a14:foregroundMark x1="58763" y1="96607" x2="54435" y2="87439"/>
                        <a14:foregroundMark x1="54435" y1="87439" x2="61801" y2="90307"/>
                        <a14:foregroundMark x1="59345" y1="96042" x2="57823" y2="99596"/>
                        <a14:foregroundMark x1="57823" y1="99596" x2="54220" y2="89418"/>
                        <a14:foregroundMark x1="54220" y1="89418" x2="56371" y2="99838"/>
                        <a14:foregroundMark x1="56371" y1="99838" x2="53280" y2="88974"/>
                        <a14:foregroundMark x1="53280" y1="88974" x2="51129" y2="99475"/>
                        <a14:foregroundMark x1="51129" y1="99475" x2="50161" y2="87722"/>
                        <a14:foregroundMark x1="50161" y1="87722" x2="50349" y2="98748"/>
                        <a14:foregroundMark x1="50349" y1="98748" x2="49570" y2="88005"/>
                        <a14:foregroundMark x1="49570" y1="88005" x2="48495" y2="99475"/>
                        <a14:foregroundMark x1="48495" y1="99475" x2="48306" y2="88651"/>
                        <a14:foregroundMark x1="48306" y1="88651" x2="47742" y2="99596"/>
                        <a14:foregroundMark x1="47742" y1="99596" x2="46962" y2="88974"/>
                        <a14:foregroundMark x1="46962" y1="88974" x2="47742" y2="99798"/>
                        <a14:foregroundMark x1="47742" y1="99798" x2="45188" y2="89015"/>
                        <a14:foregroundMark x1="45188" y1="89015" x2="44086" y2="99556"/>
                        <a14:foregroundMark x1="44086" y1="99556" x2="44113" y2="88166"/>
                        <a14:foregroundMark x1="44113" y1="88166" x2="43602" y2="99515"/>
                        <a14:foregroundMark x1="43602" y1="99515" x2="43118" y2="88893"/>
                        <a14:foregroundMark x1="43118" y1="88893" x2="41452" y2="99758"/>
                        <a14:foregroundMark x1="41452" y1="99758" x2="38710" y2="89540"/>
                        <a14:foregroundMark x1="38710" y1="89540" x2="35188" y2="99031"/>
                        <a14:foregroundMark x1="35188" y1="99031" x2="36183" y2="99838"/>
                        <a14:foregroundMark x1="44677" y1="16195" x2="44919" y2="16034"/>
                        <a14:foregroundMark x1="40860" y1="13691" x2="50538" y2="21244"/>
                        <a14:foregroundMark x1="45269" y1="15145" x2="45269" y2="15145"/>
                        <a14:foregroundMark x1="45269" y1="15145" x2="45269" y2="15145"/>
                        <a14:foregroundMark x1="45269" y1="15145" x2="45269" y2="15145"/>
                        <a14:foregroundMark x1="45269" y1="15145" x2="44677" y2="15670"/>
                        <a14:foregroundMark x1="42177" y1="14216" x2="42177" y2="14216"/>
                        <a14:foregroundMark x1="42177" y1="14216" x2="42177" y2="14216"/>
                        <a14:foregroundMark x1="42177" y1="14216" x2="42177" y2="14216"/>
                        <a14:foregroundMark x1="43118" y1="14216" x2="41801" y2="13853"/>
                        <a14:foregroundMark x1="41317" y1="13166" x2="42285" y2="12964"/>
                        <a14:backgroundMark x1="59597" y1="98223" x2="60430" y2="94426"/>
                        <a14:backgroundMark x1="59489" y1="96931" x2="62581" y2="92811"/>
                        <a14:backgroundMark x1="68333" y1="76858" x2="53441" y2="48304"/>
                        <a14:backgroundMark x1="53441" y1="48304" x2="53683" y2="34128"/>
                        <a14:backgroundMark x1="53683" y1="34128" x2="63280" y2="25323"/>
                        <a14:backgroundMark x1="63280" y1="25323" x2="72903" y2="22456"/>
                        <a14:backgroundMark x1="72903" y1="22456" x2="82608" y2="23788"/>
                        <a14:backgroundMark x1="82608" y1="23788" x2="84113" y2="40792"/>
                        <a14:backgroundMark x1="84113" y1="40792" x2="82339" y2="54847"/>
                        <a14:backgroundMark x1="82339" y1="54847" x2="72984" y2="75040"/>
                        <a14:backgroundMark x1="72984" y1="75040" x2="68683" y2="78837"/>
                        <a14:backgroundMark x1="53387" y1="48869" x2="50323" y2="38853"/>
                        <a14:backgroundMark x1="50323" y1="38853" x2="54274" y2="47819"/>
                        <a14:backgroundMark x1="54274" y1="47819" x2="53978" y2="48304"/>
                        <a14:backgroundMark x1="59597" y1="94628" x2="59597" y2="94628"/>
                        <a14:backgroundMark x1="59597" y1="94628" x2="59597" y2="94628"/>
                        <a14:backgroundMark x1="59597" y1="94790" x2="59839" y2="94790"/>
                        <a14:backgroundMark x1="59839" y1="94628" x2="59597" y2="96405"/>
                        <a14:backgroundMark x1="59597" y1="94265" x2="61505" y2="93376"/>
                        <a14:backgroundMark x1="59489" y1="95880" x2="59489" y2="96042"/>
                        <a14:backgroundMark x1="59839" y1="95315" x2="59839" y2="95315"/>
                        <a14:backgroundMark x1="59489" y1="96405" x2="59489" y2="96405"/>
                        <a14:backgroundMark x1="59489" y1="96042" x2="60188" y2="96042"/>
                      </a14:backgroundRemoval>
                    </a14:imgEffect>
                  </a14:imgLayer>
                </a14:imgProps>
              </a:ext>
              <a:ext uri="{28A0092B-C50C-407E-A947-70E740481C1C}">
                <a14:useLocalDpi xmlns:a14="http://schemas.microsoft.com/office/drawing/2010/main" val="0"/>
              </a:ext>
            </a:extLst>
          </a:blip>
          <a:stretch>
            <a:fillRect/>
          </a:stretch>
        </p:blipFill>
        <p:spPr>
          <a:xfrm>
            <a:off x="-1347837" y="1884947"/>
            <a:ext cx="7470533" cy="4973053"/>
          </a:xfrm>
          <a:prstGeom prst="rect">
            <a:avLst/>
          </a:prstGeom>
        </p:spPr>
      </p:pic>
      <p:pic>
        <p:nvPicPr>
          <p:cNvPr id="7" name="Bilde 6" descr="Et bilde som inneholder tekst, tre, skilt, rød&#10;&#10;Automatisk generert beskrivelse">
            <a:extLst>
              <a:ext uri="{FF2B5EF4-FFF2-40B4-BE49-F238E27FC236}">
                <a16:creationId xmlns:a16="http://schemas.microsoft.com/office/drawing/2014/main" id="{D5F62F45-8B43-4EAD-B355-9D366C66B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pic>
        <p:nvPicPr>
          <p:cNvPr id="8" name="Bilde 7">
            <a:extLst>
              <a:ext uri="{FF2B5EF4-FFF2-40B4-BE49-F238E27FC236}">
                <a16:creationId xmlns:a16="http://schemas.microsoft.com/office/drawing/2014/main" id="{86FEBABE-FC3B-4A2F-B824-EF84184811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1231105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AA250-18D8-413C-980F-10BB5FF03353}"/>
              </a:ext>
            </a:extLst>
          </p:cNvPr>
          <p:cNvSpPr>
            <a:spLocks noGrp="1"/>
          </p:cNvSpPr>
          <p:nvPr>
            <p:ph type="title"/>
          </p:nvPr>
        </p:nvSpPr>
        <p:spPr>
          <a:xfrm>
            <a:off x="4050631" y="2395809"/>
            <a:ext cx="7728283" cy="3788422"/>
          </a:xfrm>
        </p:spPr>
        <p:txBody>
          <a:bodyPr>
            <a:noAutofit/>
          </a:bodyPr>
          <a:lstStyle/>
          <a:p>
            <a:pPr>
              <a:lnSpc>
                <a:spcPct val="125000"/>
              </a:lnSpc>
            </a:pPr>
            <a:r>
              <a:rPr lang="nb-NO" sz="2400" b="1" dirty="0">
                <a:latin typeface="Verdana" panose="020B0604030504040204" pitchFamily="34" charset="0"/>
                <a:ea typeface="Verdana" panose="020B0604030504040204" pitchFamily="34" charset="0"/>
              </a:rPr>
              <a:t>Bønneemner: </a:t>
            </a:r>
            <a:br>
              <a:rPr lang="nb-NO" sz="20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om at den tyrkiske regjeringen avslutter alle former for diskriminering av religiøse minoriteter, og at de opprettholder sine konstitusjonelle forpliktelser til å beskytte og respektere rettighetene til alle borgere uavhengig av deres religiøse tilhørighet eller etniske bakgrunn.</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om hastegjennomgang av anklagene mot Fader Aho, og at advokaten hans uhindret får tilgang til alle dokumenter og vitnemål for å lette rettssaken. </a:t>
            </a:r>
            <a:br>
              <a:rPr lang="nb-NO" sz="1600" dirty="0">
                <a:latin typeface="Verdana" panose="020B0604030504040204" pitchFamily="34" charset="0"/>
                <a:ea typeface="Verdana" panose="020B0604030504040204" pitchFamily="34" charset="0"/>
              </a:rPr>
            </a:br>
            <a:r>
              <a:rPr lang="nb-NO" sz="1600" dirty="0">
                <a:latin typeface="Verdana" panose="020B0604030504040204" pitchFamily="34" charset="0"/>
                <a:ea typeface="Verdana" panose="020B0604030504040204" pitchFamily="34" charset="0"/>
              </a:rPr>
              <a:t>- Be for Fader Aho sin trygghet og at han kan vende tilbake til sin tjeneste i kirken.</a:t>
            </a:r>
            <a:endParaRPr lang="nb-NO" sz="2000" dirty="0">
              <a:latin typeface="Verdana" panose="020B0604030504040204" pitchFamily="34" charset="0"/>
              <a:ea typeface="Verdana" panose="020B0604030504040204" pitchFamily="34" charset="0"/>
            </a:endParaRPr>
          </a:p>
        </p:txBody>
      </p:sp>
      <p:pic>
        <p:nvPicPr>
          <p:cNvPr id="6" name="Bilde 5" descr="Et bilde som inneholder bygning, person, mann, vegg&#10;&#10;Automatisk generert beskrivelse">
            <a:extLst>
              <a:ext uri="{FF2B5EF4-FFF2-40B4-BE49-F238E27FC236}">
                <a16:creationId xmlns:a16="http://schemas.microsoft.com/office/drawing/2014/main" id="{40EA6905-D049-43A8-97A7-AC0B0C07C99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76" b="99838" l="10000" r="90000">
                        <a14:foregroundMark x1="45027" y1="45275" x2="48387" y2="45275"/>
                        <a14:foregroundMark x1="36909" y1="24798" x2="35242" y2="22496"/>
                        <a14:foregroundMark x1="35242" y1="21042" x2="35242" y2="21042"/>
                        <a14:foregroundMark x1="35242" y1="21042" x2="35242" y2="21042"/>
                        <a14:foregroundMark x1="64973" y1="89580" x2="63261" y2="91517"/>
                        <a14:foregroundMark x1="58763" y1="96607" x2="54435" y2="87439"/>
                        <a14:foregroundMark x1="54435" y1="87439" x2="61801" y2="90307"/>
                        <a14:foregroundMark x1="59345" y1="96042" x2="57823" y2="99596"/>
                        <a14:foregroundMark x1="57823" y1="99596" x2="54220" y2="89418"/>
                        <a14:foregroundMark x1="54220" y1="89418" x2="56371" y2="99838"/>
                        <a14:foregroundMark x1="56371" y1="99838" x2="53280" y2="88974"/>
                        <a14:foregroundMark x1="53280" y1="88974" x2="51129" y2="99475"/>
                        <a14:foregroundMark x1="51129" y1="99475" x2="50161" y2="87722"/>
                        <a14:foregroundMark x1="50161" y1="87722" x2="50349" y2="98748"/>
                        <a14:foregroundMark x1="50349" y1="98748" x2="49570" y2="88005"/>
                        <a14:foregroundMark x1="49570" y1="88005" x2="48495" y2="99475"/>
                        <a14:foregroundMark x1="48495" y1="99475" x2="48306" y2="88651"/>
                        <a14:foregroundMark x1="48306" y1="88651" x2="47742" y2="99596"/>
                        <a14:foregroundMark x1="47742" y1="99596" x2="46962" y2="88974"/>
                        <a14:foregroundMark x1="46962" y1="88974" x2="47742" y2="99798"/>
                        <a14:foregroundMark x1="47742" y1="99798" x2="45188" y2="89015"/>
                        <a14:foregroundMark x1="45188" y1="89015" x2="44086" y2="99556"/>
                        <a14:foregroundMark x1="44086" y1="99556" x2="44113" y2="88166"/>
                        <a14:foregroundMark x1="44113" y1="88166" x2="43602" y2="99515"/>
                        <a14:foregroundMark x1="43602" y1="99515" x2="43118" y2="88893"/>
                        <a14:foregroundMark x1="43118" y1="88893" x2="41452" y2="99758"/>
                        <a14:foregroundMark x1="41452" y1="99758" x2="38710" y2="89540"/>
                        <a14:foregroundMark x1="38710" y1="89540" x2="35188" y2="99031"/>
                        <a14:foregroundMark x1="35188" y1="99031" x2="36183" y2="99838"/>
                        <a14:foregroundMark x1="44677" y1="16195" x2="44919" y2="16034"/>
                        <a14:foregroundMark x1="40860" y1="13691" x2="50538" y2="21244"/>
                        <a14:foregroundMark x1="45269" y1="15145" x2="45269" y2="15145"/>
                        <a14:foregroundMark x1="45269" y1="15145" x2="45269" y2="15145"/>
                        <a14:foregroundMark x1="45269" y1="15145" x2="45269" y2="15145"/>
                        <a14:foregroundMark x1="45269" y1="15145" x2="44677" y2="15670"/>
                        <a14:foregroundMark x1="42177" y1="14216" x2="42177" y2="14216"/>
                        <a14:foregroundMark x1="42177" y1="14216" x2="42177" y2="14216"/>
                        <a14:foregroundMark x1="42177" y1="14216" x2="42177" y2="14216"/>
                        <a14:foregroundMark x1="43118" y1="14216" x2="41801" y2="13853"/>
                        <a14:foregroundMark x1="41317" y1="13166" x2="42285" y2="12964"/>
                        <a14:backgroundMark x1="59597" y1="98223" x2="60430" y2="94426"/>
                        <a14:backgroundMark x1="59489" y1="96931" x2="62581" y2="92811"/>
                        <a14:backgroundMark x1="68333" y1="76858" x2="53441" y2="48304"/>
                        <a14:backgroundMark x1="53441" y1="48304" x2="53683" y2="34128"/>
                        <a14:backgroundMark x1="53683" y1="34128" x2="63280" y2="25323"/>
                        <a14:backgroundMark x1="63280" y1="25323" x2="72903" y2="22456"/>
                        <a14:backgroundMark x1="72903" y1="22456" x2="82608" y2="23788"/>
                        <a14:backgroundMark x1="82608" y1="23788" x2="84113" y2="40792"/>
                        <a14:backgroundMark x1="84113" y1="40792" x2="82339" y2="54847"/>
                        <a14:backgroundMark x1="82339" y1="54847" x2="72984" y2="75040"/>
                        <a14:backgroundMark x1="72984" y1="75040" x2="68683" y2="78837"/>
                        <a14:backgroundMark x1="53387" y1="48869" x2="50323" y2="38853"/>
                        <a14:backgroundMark x1="50323" y1="38853" x2="54274" y2="47819"/>
                        <a14:backgroundMark x1="54274" y1="47819" x2="53978" y2="48304"/>
                        <a14:backgroundMark x1="59597" y1="94628" x2="59597" y2="94628"/>
                        <a14:backgroundMark x1="59597" y1="94628" x2="59597" y2="94628"/>
                        <a14:backgroundMark x1="59597" y1="94790" x2="59839" y2="94790"/>
                        <a14:backgroundMark x1="59839" y1="94628" x2="59597" y2="96405"/>
                        <a14:backgroundMark x1="59597" y1="94265" x2="61505" y2="93376"/>
                        <a14:backgroundMark x1="59489" y1="95880" x2="59489" y2="96042"/>
                        <a14:backgroundMark x1="59839" y1="95315" x2="59839" y2="95315"/>
                        <a14:backgroundMark x1="59489" y1="96405" x2="59489" y2="96405"/>
                        <a14:backgroundMark x1="59489" y1="96042" x2="60188" y2="96042"/>
                      </a14:backgroundRemoval>
                    </a14:imgEffect>
                  </a14:imgLayer>
                </a14:imgProps>
              </a:ext>
              <a:ext uri="{28A0092B-C50C-407E-A947-70E740481C1C}">
                <a14:useLocalDpi xmlns:a14="http://schemas.microsoft.com/office/drawing/2010/main" val="0"/>
              </a:ext>
            </a:extLst>
          </a:blip>
          <a:stretch>
            <a:fillRect/>
          </a:stretch>
        </p:blipFill>
        <p:spPr>
          <a:xfrm>
            <a:off x="-1347837" y="1884947"/>
            <a:ext cx="7470533" cy="4973053"/>
          </a:xfrm>
          <a:prstGeom prst="rect">
            <a:avLst/>
          </a:prstGeom>
        </p:spPr>
      </p:pic>
      <p:pic>
        <p:nvPicPr>
          <p:cNvPr id="7" name="Bilde 6" descr="Et bilde som inneholder tekst, tre, skilt, rød&#10;&#10;Automatisk generert beskrivelse">
            <a:extLst>
              <a:ext uri="{FF2B5EF4-FFF2-40B4-BE49-F238E27FC236}">
                <a16:creationId xmlns:a16="http://schemas.microsoft.com/office/drawing/2014/main" id="{492C9978-E4A6-4097-9478-D3A3697994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195011" cy="2349703"/>
          </a:xfrm>
          <a:prstGeom prst="rect">
            <a:avLst/>
          </a:prstGeom>
        </p:spPr>
      </p:pic>
      <p:pic>
        <p:nvPicPr>
          <p:cNvPr id="8" name="Bilde 7">
            <a:extLst>
              <a:ext uri="{FF2B5EF4-FFF2-40B4-BE49-F238E27FC236}">
                <a16:creationId xmlns:a16="http://schemas.microsoft.com/office/drawing/2014/main" id="{C77F7215-C709-4798-AB99-A6228F17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8878" y="189162"/>
            <a:ext cx="1169843" cy="1325563"/>
          </a:xfrm>
          <a:prstGeom prst="rect">
            <a:avLst/>
          </a:prstGeom>
        </p:spPr>
      </p:pic>
    </p:spTree>
    <p:extLst>
      <p:ext uri="{BB962C8B-B14F-4D97-AF65-F5344CB8AC3E}">
        <p14:creationId xmlns:p14="http://schemas.microsoft.com/office/powerpoint/2010/main" val="149044930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BF77EF483651146B9325EA530C09FB4" ma:contentTypeVersion="13" ma:contentTypeDescription="Opprett et nytt dokument." ma:contentTypeScope="" ma:versionID="530f5fc4e5533d0f953b2eba4dd3b0a1">
  <xsd:schema xmlns:xsd="http://www.w3.org/2001/XMLSchema" xmlns:xs="http://www.w3.org/2001/XMLSchema" xmlns:p="http://schemas.microsoft.com/office/2006/metadata/properties" xmlns:ns2="fd9dda86-e399-4045-8462-98152845ffdb" xmlns:ns3="81251b4d-27c1-4e92-b8d5-51da0e854399" targetNamespace="http://schemas.microsoft.com/office/2006/metadata/properties" ma:root="true" ma:fieldsID="feb06438902881db636b757f1c2990d8" ns2:_="" ns3:_="">
    <xsd:import namespace="fd9dda86-e399-4045-8462-98152845ffdb"/>
    <xsd:import namespace="81251b4d-27c1-4e92-b8d5-51da0e85439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da86-e399-4045-8462-98152845ff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1251b4d-27c1-4e92-b8d5-51da0e854399"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8636EE-3138-4A02-9685-CD22CAA7C12A}">
  <ds:schemaRefs>
    <ds:schemaRef ds:uri="http://schemas.microsoft.com/sharepoint/v3/contenttype/forms"/>
  </ds:schemaRefs>
</ds:datastoreItem>
</file>

<file path=customXml/itemProps2.xml><?xml version="1.0" encoding="utf-8"?>
<ds:datastoreItem xmlns:ds="http://schemas.openxmlformats.org/officeDocument/2006/customXml" ds:itemID="{C84C863A-51C6-4E11-B98A-8415339DB8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9dda86-e399-4045-8462-98152845ffdb"/>
    <ds:schemaRef ds:uri="81251b4d-27c1-4e92-b8d5-51da0e8543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ADA08C-1264-49D4-AE02-D0A98D9F9EB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274</TotalTime>
  <Words>670</Words>
  <Application>Microsoft Office PowerPoint</Application>
  <PresentationFormat>Widescreen</PresentationFormat>
  <Paragraphs>8</Paragraphs>
  <Slides>8</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8</vt:i4>
      </vt:variant>
    </vt:vector>
  </HeadingPairs>
  <TitlesOfParts>
    <vt:vector size="13" baseType="lpstr">
      <vt:lpstr>Arial</vt:lpstr>
      <vt:lpstr>Calibri</vt:lpstr>
      <vt:lpstr>Calibri Light</vt:lpstr>
      <vt:lpstr>Verdana</vt:lpstr>
      <vt:lpstr>Office-tema</vt:lpstr>
      <vt:lpstr>BØNNEEMNER TIL  «SØNDAG FOR DE FORFULGTE»  ÅRETS TEMA:  KRISTNE SAMFUNN SOM KJEMPER FOR Å OVERLEVE</vt:lpstr>
      <vt:lpstr>KRISTNE SAMFUNN SOM KJEMPER FOR Å OVERLEVE I Tyrkia og Irak har kristendommen vært siden apostlenes dager. Dette er ikke kirker grunnlagt av vestlige misjonærer. Nå kjemper kristne samfunn for å overleve.   Be for:  - Utfordringer tilknyttet Covid-pandemien, borgerkrig, fattigdom og andre kriser som sterkt påvirker kristne samfunns overlevelse.  </vt:lpstr>
      <vt:lpstr>IRAK De kristne i Irak har røtter helt tilbake til de første århundrene. Opp gjennom historien har den kristne minoriteten gjentatte ganger opplevd religiøs og etnisk forfølgelse, inkludert en rekke massakrer. Utvandringen skjøt fart etter USAs invasjon og borgerkrigen som fulgte, så kom IS.  De få kristne igjen kjemper for å bevare et kristent samfunn.   «Vi som tror, må ikke undervurdere makten i bønn» – Emanuel Youkhana i Capni, Irak.</vt:lpstr>
      <vt:lpstr>BØNNEEMNER FOR IRAK:  - Be for dem som blir forfulgt i Irak - Be om at regjeringen må beskytte minoritetene - Be om at utdanning i Irak bygger opp om mangfold og respekt på tvers av etnisitet og religion - Be for de splittelsene som skjer innad i den kristne minoriteten - Be for de kristne som ble kidnappet av IS - Be for de kristne landsbyene Chaqala, Mosaka, Baz og Barwar. Be for familiene her som opplever flyangrep og beskytning fra tyrkiske styrker. Familiene har mistet alle eiendelene sine og er blitt fordrevet fra hjemmene sine. Vi ber om at angrepene må slutte og at folk kan leve i fred i deres landsbyer og hjem. </vt:lpstr>
      <vt:lpstr>TYRKIA I Tyrkia er det ingen trossamfunn som nyter full juridisk anerkjennelse og strever derfor med begrensninger av muligheten til å ha gudshus, lære opp sine religiøse ledere og tilby religiøs utdanning. Tyrkere som konverterer fra islam, møter mange steder undertrykkelse og utfrysing fra så vel familie som samfunn. Noen blir stemplet som landssvikere, andre risikerer å miste jobben. Kristne og andre minoriteter møter mange fordommer og beskyldninger gjennom mediene, i skolepensum og i byråkratiet. </vt:lpstr>
      <vt:lpstr>Bønneemner for Tyrkia:  - Be for Sørøstlige Tyrkia: Frem til for 100 år siden var dette et kristent kjerneområde. I dag klorer et par-tre tusen kristne seg fast. Be for deres overlevelse og tilstedeværelse.  - Be for den syrisk-ortodokse kirken sitt harde arbeid for å ta vare på den rike, gamle kulturarven.  - Be for det økte omfanget av svartelisting av utenlandske kristne. Protestantiske kirker blir tappet for ledere og blir derfor hardt rammet.  - Be om økt toleranse og respekt på tvers av religiøse grupper, at fordommene og beskyldningene som eksisterer må minskes. </vt:lpstr>
      <vt:lpstr>Fader Aho Den assyrisk-kristne presten fader Sefer Bilecen, kjent som Fader Aho, er dømt til fengsel i to år og én måned av tyrkisk domstol. Fader Aho ble beskylt for å ha gitt mat og vann til medlemmer av den militære fløyen til Kurdistan Arbeiderpartiet (PKK), som Tyrkia har utpekt som ‘terrororganisasjon’.   For Fader Aho var det kristen nestekjærlighet og ikke politikk, det han gjorde, men det er likevel et farlig lovbrudd i Tyrkia. </vt:lpstr>
      <vt:lpstr>Bønneemner:  - Be om at den tyrkiske regjeringen avslutter alle former for diskriminering av religiøse minoriteter, og at de opprettholder sine konstitusjonelle forpliktelser til å beskytte og respektere rettighetene til alle borgere uavhengig av deres religiøse tilhørighet eller etniske bakgrunn. - Be om hastegjennomgang av anklagene mot Fader Aho, og at advokaten hans uhindret får tilgang til alle dokumenter og vitnemål for å lette rettssaken.  - Be for Fader Aho sin trygghet og at han kan vende tilbake til sin tjeneste i kirken.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BØNNEEMNER TIL  «SØNDAG FOR DE FORFULGTE»  ÅRETS TEMA: KRISTNE SAMFUNN SOM KJEMPER FOR Å OVERLEVE</dc:title>
  <dc:creator>Christine Gripsgård Lunga</dc:creator>
  <cp:lastModifiedBy>Christine Gripsgård Lunga</cp:lastModifiedBy>
  <cp:revision>12</cp:revision>
  <dcterms:created xsi:type="dcterms:W3CDTF">2021-06-14T07:45:13Z</dcterms:created>
  <dcterms:modified xsi:type="dcterms:W3CDTF">2021-06-15T11:16:48Z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0x0101005BF77EF483651146B9325EA530C09FB4</vt:lpwstr>
  </property>
</Properties>
</file>