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301" r:id="rId5"/>
    <p:sldId id="303" r:id="rId6"/>
    <p:sldId id="258" r:id="rId7"/>
    <p:sldId id="259" r:id="rId8"/>
    <p:sldId id="295" r:id="rId9"/>
    <p:sldId id="314" r:id="rId10"/>
    <p:sldId id="315" r:id="rId11"/>
    <p:sldId id="306" r:id="rId12"/>
    <p:sldId id="302" r:id="rId13"/>
    <p:sldId id="307" r:id="rId14"/>
    <p:sldId id="308" r:id="rId15"/>
    <p:sldId id="268" r:id="rId16"/>
    <p:sldId id="277" r:id="rId17"/>
    <p:sldId id="311" r:id="rId18"/>
    <p:sldId id="313" r:id="rId19"/>
    <p:sldId id="286" r:id="rId20"/>
    <p:sldId id="309" r:id="rId21"/>
    <p:sldId id="275" r:id="rId22"/>
    <p:sldId id="305" r:id="rId23"/>
    <p:sldId id="310" r:id="rId24"/>
    <p:sldId id="266" r:id="rId25"/>
    <p:sldId id="312" r:id="rId26"/>
    <p:sldId id="278" r:id="rId27"/>
    <p:sldId id="274" r:id="rId28"/>
    <p:sldId id="25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C9CA37-727B-46EA-90A5-7FE50AC4EB13}" v="63" dt="2025-04-29T11:53:11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0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gne Berland" userId="fc32f72a-0c05-4672-a6a8-c4bd207af7e5" providerId="ADAL" clId="{57445531-5185-4B60-979A-7E4F247D4541}"/>
    <pc:docChg chg="custSel addSld delSld modSld sldOrd">
      <pc:chgData name="Hogne Berland" userId="fc32f72a-0c05-4672-a6a8-c4bd207af7e5" providerId="ADAL" clId="{57445531-5185-4B60-979A-7E4F247D4541}" dt="2024-11-15T14:44:40.469" v="138" actId="14100"/>
      <pc:docMkLst>
        <pc:docMk/>
      </pc:docMkLst>
      <pc:sldChg chg="del">
        <pc:chgData name="Hogne Berland" userId="fc32f72a-0c05-4672-a6a8-c4bd207af7e5" providerId="ADAL" clId="{57445531-5185-4B60-979A-7E4F247D4541}" dt="2024-11-15T14:42:35.432" v="78" actId="47"/>
        <pc:sldMkLst>
          <pc:docMk/>
          <pc:sldMk cId="4253124984" sldId="256"/>
        </pc:sldMkLst>
      </pc:sldChg>
      <pc:sldChg chg="ord">
        <pc:chgData name="Hogne Berland" userId="fc32f72a-0c05-4672-a6a8-c4bd207af7e5" providerId="ADAL" clId="{57445531-5185-4B60-979A-7E4F247D4541}" dt="2024-11-15T14:37:43.506" v="3"/>
        <pc:sldMkLst>
          <pc:docMk/>
          <pc:sldMk cId="2777364015" sldId="257"/>
        </pc:sldMkLst>
      </pc:sldChg>
      <pc:sldChg chg="ord">
        <pc:chgData name="Hogne Berland" userId="fc32f72a-0c05-4672-a6a8-c4bd207af7e5" providerId="ADAL" clId="{57445531-5185-4B60-979A-7E4F247D4541}" dt="2024-11-15T14:37:46.114" v="5"/>
        <pc:sldMkLst>
          <pc:docMk/>
          <pc:sldMk cId="1389291602" sldId="262"/>
        </pc:sldMkLst>
      </pc:sldChg>
      <pc:sldChg chg="del">
        <pc:chgData name="Hogne Berland" userId="fc32f72a-0c05-4672-a6a8-c4bd207af7e5" providerId="ADAL" clId="{57445531-5185-4B60-979A-7E4F247D4541}" dt="2024-11-15T14:38:03.555" v="6" actId="2696"/>
        <pc:sldMkLst>
          <pc:docMk/>
          <pc:sldMk cId="1369527436" sldId="263"/>
        </pc:sldMkLst>
      </pc:sldChg>
      <pc:sldChg chg="delSp add setBg delDesignElem">
        <pc:chgData name="Hogne Berland" userId="fc32f72a-0c05-4672-a6a8-c4bd207af7e5" providerId="ADAL" clId="{57445531-5185-4B60-979A-7E4F247D4541}" dt="2024-11-15T14:38:10.648" v="9"/>
        <pc:sldMkLst>
          <pc:docMk/>
          <pc:sldMk cId="2353888631" sldId="263"/>
        </pc:sldMkLst>
      </pc:sldChg>
      <pc:sldChg chg="del">
        <pc:chgData name="Hogne Berland" userId="fc32f72a-0c05-4672-a6a8-c4bd207af7e5" providerId="ADAL" clId="{57445531-5185-4B60-979A-7E4F247D4541}" dt="2024-11-15T14:38:03.555" v="6" actId="2696"/>
        <pc:sldMkLst>
          <pc:docMk/>
          <pc:sldMk cId="1919183425" sldId="264"/>
        </pc:sldMkLst>
      </pc:sldChg>
      <pc:sldChg chg="delSp add setBg delDesignElem">
        <pc:chgData name="Hogne Berland" userId="fc32f72a-0c05-4672-a6a8-c4bd207af7e5" providerId="ADAL" clId="{57445531-5185-4B60-979A-7E4F247D4541}" dt="2024-11-15T14:38:10.648" v="9"/>
        <pc:sldMkLst>
          <pc:docMk/>
          <pc:sldMk cId="4181298081" sldId="264"/>
        </pc:sldMkLst>
      </pc:sldChg>
      <pc:sldChg chg="del">
        <pc:chgData name="Hogne Berland" userId="fc32f72a-0c05-4672-a6a8-c4bd207af7e5" providerId="ADAL" clId="{57445531-5185-4B60-979A-7E4F247D4541}" dt="2024-11-15T14:44:01.965" v="121" actId="47"/>
        <pc:sldMkLst>
          <pc:docMk/>
          <pc:sldMk cId="1435568731" sldId="297"/>
        </pc:sldMkLst>
      </pc:sldChg>
      <pc:sldChg chg="addSp modSp mod ord setBg">
        <pc:chgData name="Hogne Berland" userId="fc32f72a-0c05-4672-a6a8-c4bd207af7e5" providerId="ADAL" clId="{57445531-5185-4B60-979A-7E4F247D4541}" dt="2024-11-15T14:42:37.636" v="80"/>
        <pc:sldMkLst>
          <pc:docMk/>
          <pc:sldMk cId="2077847287" sldId="298"/>
        </pc:sldMkLst>
      </pc:sldChg>
      <pc:sldChg chg="addSp delSp add del setBg delDesignElem">
        <pc:chgData name="Hogne Berland" userId="fc32f72a-0c05-4672-a6a8-c4bd207af7e5" providerId="ADAL" clId="{57445531-5185-4B60-979A-7E4F247D4541}" dt="2024-11-15T14:42:57.662" v="83"/>
        <pc:sldMkLst>
          <pc:docMk/>
          <pc:sldMk cId="1643337728" sldId="299"/>
        </pc:sldMkLst>
      </pc:sldChg>
      <pc:sldChg chg="modSp add mod">
        <pc:chgData name="Hogne Berland" userId="fc32f72a-0c05-4672-a6a8-c4bd207af7e5" providerId="ADAL" clId="{57445531-5185-4B60-979A-7E4F247D4541}" dt="2024-11-15T14:43:49.447" v="116" actId="20577"/>
        <pc:sldMkLst>
          <pc:docMk/>
          <pc:sldMk cId="4289918983" sldId="299"/>
        </pc:sldMkLst>
      </pc:sldChg>
      <pc:sldChg chg="addSp delSp add del setBg delDesignElem">
        <pc:chgData name="Hogne Berland" userId="fc32f72a-0c05-4672-a6a8-c4bd207af7e5" providerId="ADAL" clId="{57445531-5185-4B60-979A-7E4F247D4541}" dt="2024-11-15T14:43:59.769" v="119"/>
        <pc:sldMkLst>
          <pc:docMk/>
          <pc:sldMk cId="339799874" sldId="300"/>
        </pc:sldMkLst>
      </pc:sldChg>
      <pc:sldChg chg="modSp add mod">
        <pc:chgData name="Hogne Berland" userId="fc32f72a-0c05-4672-a6a8-c4bd207af7e5" providerId="ADAL" clId="{57445531-5185-4B60-979A-7E4F247D4541}" dt="2024-11-15T14:44:40.469" v="138" actId="14100"/>
        <pc:sldMkLst>
          <pc:docMk/>
          <pc:sldMk cId="3073824692" sldId="300"/>
        </pc:sldMkLst>
      </pc:sldChg>
    </pc:docChg>
  </pc:docChgLst>
  <pc:docChgLst>
    <pc:chgData name="Hogne Berland" userId="S::hb369@kyrkja.no::fc32f72a-0c05-4672-a6a8-c4bd207af7e5" providerId="AD" clId="Web-{6796F55B-01CB-1795-CC85-18A8EE2D8F67}"/>
    <pc:docChg chg="delSld modSld sldOrd">
      <pc:chgData name="Hogne Berland" userId="S::hb369@kyrkja.no::fc32f72a-0c05-4672-a6a8-c4bd207af7e5" providerId="AD" clId="Web-{6796F55B-01CB-1795-CC85-18A8EE2D8F67}" dt="2024-11-15T20:57:20.097" v="6"/>
      <pc:docMkLst>
        <pc:docMk/>
      </pc:docMkLst>
      <pc:sldChg chg="ord">
        <pc:chgData name="Hogne Berland" userId="S::hb369@kyrkja.no::fc32f72a-0c05-4672-a6a8-c4bd207af7e5" providerId="AD" clId="Web-{6796F55B-01CB-1795-CC85-18A8EE2D8F67}" dt="2024-11-15T20:56:53.409" v="4"/>
        <pc:sldMkLst>
          <pc:docMk/>
          <pc:sldMk cId="2777364015" sldId="257"/>
        </pc:sldMkLst>
      </pc:sldChg>
      <pc:sldChg chg="ord">
        <pc:chgData name="Hogne Berland" userId="S::hb369@kyrkja.no::fc32f72a-0c05-4672-a6a8-c4bd207af7e5" providerId="AD" clId="Web-{6796F55B-01CB-1795-CC85-18A8EE2D8F67}" dt="2024-11-15T20:57:17.269" v="5"/>
        <pc:sldMkLst>
          <pc:docMk/>
          <pc:sldMk cId="2243104874" sldId="258"/>
        </pc:sldMkLst>
      </pc:sldChg>
      <pc:sldChg chg="ord">
        <pc:chgData name="Hogne Berland" userId="S::hb369@kyrkja.no::fc32f72a-0c05-4672-a6a8-c4bd207af7e5" providerId="AD" clId="Web-{6796F55B-01CB-1795-CC85-18A8EE2D8F67}" dt="2024-11-15T20:57:20.097" v="6"/>
        <pc:sldMkLst>
          <pc:docMk/>
          <pc:sldMk cId="3201992129" sldId="259"/>
        </pc:sldMkLst>
      </pc:sldChg>
      <pc:sldChg chg="del">
        <pc:chgData name="Hogne Berland" userId="S::hb369@kyrkja.no::fc32f72a-0c05-4672-a6a8-c4bd207af7e5" providerId="AD" clId="Web-{6796F55B-01CB-1795-CC85-18A8EE2D8F67}" dt="2024-11-15T20:56:48.722" v="2"/>
        <pc:sldMkLst>
          <pc:docMk/>
          <pc:sldMk cId="2353888631" sldId="263"/>
        </pc:sldMkLst>
      </pc:sldChg>
      <pc:sldChg chg="del">
        <pc:chgData name="Hogne Berland" userId="S::hb369@kyrkja.no::fc32f72a-0c05-4672-a6a8-c4bd207af7e5" providerId="AD" clId="Web-{6796F55B-01CB-1795-CC85-18A8EE2D8F67}" dt="2024-11-15T20:56:49.409" v="3"/>
        <pc:sldMkLst>
          <pc:docMk/>
          <pc:sldMk cId="4181298081" sldId="264"/>
        </pc:sldMkLst>
      </pc:sldChg>
      <pc:sldChg chg="modSp">
        <pc:chgData name="Hogne Berland" userId="S::hb369@kyrkja.no::fc32f72a-0c05-4672-a6a8-c4bd207af7e5" providerId="AD" clId="Web-{6796F55B-01CB-1795-CC85-18A8EE2D8F67}" dt="2024-11-15T18:46:20.296" v="1" actId="1076"/>
        <pc:sldMkLst>
          <pc:docMk/>
          <pc:sldMk cId="3073824692" sldId="300"/>
        </pc:sldMkLst>
      </pc:sldChg>
    </pc:docChg>
  </pc:docChgLst>
  <pc:docChgLst>
    <pc:chgData name="Christine Gripsgård Lunga" userId="a17fe2ab-a911-4a7e-9572-a88e87f7b7bc" providerId="ADAL" clId="{4E85E210-969A-4DE6-AACB-3EDCFCB7895E}"/>
    <pc:docChg chg="custSel modSld">
      <pc:chgData name="Christine Gripsgård Lunga" userId="a17fe2ab-a911-4a7e-9572-a88e87f7b7bc" providerId="ADAL" clId="{4E85E210-969A-4DE6-AACB-3EDCFCB7895E}" dt="2025-04-30T08:09:19.621" v="5" actId="20577"/>
      <pc:docMkLst>
        <pc:docMk/>
      </pc:docMkLst>
      <pc:sldChg chg="modSp mod">
        <pc:chgData name="Christine Gripsgård Lunga" userId="a17fe2ab-a911-4a7e-9572-a88e87f7b7bc" providerId="ADAL" clId="{4E85E210-969A-4DE6-AACB-3EDCFCB7895E}" dt="2025-04-30T08:09:19.621" v="5" actId="20577"/>
        <pc:sldMkLst>
          <pc:docMk/>
          <pc:sldMk cId="3201992129" sldId="259"/>
        </pc:sldMkLst>
        <pc:spChg chg="mod">
          <ac:chgData name="Christine Gripsgård Lunga" userId="a17fe2ab-a911-4a7e-9572-a88e87f7b7bc" providerId="ADAL" clId="{4E85E210-969A-4DE6-AACB-3EDCFCB7895E}" dt="2025-04-30T08:09:19.621" v="5" actId="20577"/>
          <ac:spMkLst>
            <pc:docMk/>
            <pc:sldMk cId="3201992129" sldId="259"/>
            <ac:spMk id="11" creationId="{5DBA71FD-E8AE-6676-5E99-5BC11B064C45}"/>
          </ac:spMkLst>
        </pc:spChg>
      </pc:sldChg>
    </pc:docChg>
  </pc:docChgLst>
  <pc:docChgLst>
    <pc:chgData name="Hogne Berland" userId="S::hb369@kyrkja.no::fc32f72a-0c05-4672-a6a8-c4bd207af7e5" providerId="AD" clId="Web-{36C01A61-80ED-AEB1-A871-F68FD1652BBB}"/>
    <pc:docChg chg="addSld delSld modSld sldOrd">
      <pc:chgData name="Hogne Berland" userId="S::hb369@kyrkja.no::fc32f72a-0c05-4672-a6a8-c4bd207af7e5" providerId="AD" clId="Web-{36C01A61-80ED-AEB1-A871-F68FD1652BBB}" dt="2024-11-15T03:24:13.428" v="109" actId="20577"/>
      <pc:docMkLst>
        <pc:docMk/>
      </pc:docMkLst>
      <pc:sldChg chg="del">
        <pc:chgData name="Hogne Berland" userId="S::hb369@kyrkja.no::fc32f72a-0c05-4672-a6a8-c4bd207af7e5" providerId="AD" clId="Web-{36C01A61-80ED-AEB1-A871-F68FD1652BBB}" dt="2024-11-15T03:12:23.435" v="15"/>
        <pc:sldMkLst>
          <pc:docMk/>
          <pc:sldMk cId="1827244763" sldId="260"/>
        </pc:sldMkLst>
      </pc:sldChg>
      <pc:sldChg chg="del">
        <pc:chgData name="Hogne Berland" userId="S::hb369@kyrkja.no::fc32f72a-0c05-4672-a6a8-c4bd207af7e5" providerId="AD" clId="Web-{36C01A61-80ED-AEB1-A871-F68FD1652BBB}" dt="2024-11-15T03:12:27.638" v="16"/>
        <pc:sldMkLst>
          <pc:docMk/>
          <pc:sldMk cId="1956182177" sldId="261"/>
        </pc:sldMkLst>
      </pc:sldChg>
      <pc:sldChg chg="delSp">
        <pc:chgData name="Hogne Berland" userId="S::hb369@kyrkja.no::fc32f72a-0c05-4672-a6a8-c4bd207af7e5" providerId="AD" clId="Web-{36C01A61-80ED-AEB1-A871-F68FD1652BBB}" dt="2024-11-15T03:14:36.374" v="36"/>
        <pc:sldMkLst>
          <pc:docMk/>
          <pc:sldMk cId="1369527436" sldId="263"/>
        </pc:sldMkLst>
      </pc:sldChg>
      <pc:sldChg chg="delSp">
        <pc:chgData name="Hogne Berland" userId="S::hb369@kyrkja.no::fc32f72a-0c05-4672-a6a8-c4bd207af7e5" providerId="AD" clId="Web-{36C01A61-80ED-AEB1-A871-F68FD1652BBB}" dt="2024-11-15T03:14:31.312" v="35"/>
        <pc:sldMkLst>
          <pc:docMk/>
          <pc:sldMk cId="1919183425" sldId="264"/>
        </pc:sldMkLst>
      </pc:sldChg>
      <pc:sldChg chg="addSp delSp modSp">
        <pc:chgData name="Hogne Berland" userId="S::hb369@kyrkja.no::fc32f72a-0c05-4672-a6a8-c4bd207af7e5" providerId="AD" clId="Web-{36C01A61-80ED-AEB1-A871-F68FD1652BBB}" dt="2024-11-15T03:13:32.983" v="24"/>
        <pc:sldMkLst>
          <pc:docMk/>
          <pc:sldMk cId="3299073233" sldId="266"/>
        </pc:sldMkLst>
      </pc:sldChg>
      <pc:sldChg chg="del">
        <pc:chgData name="Hogne Berland" userId="S::hb369@kyrkja.no::fc32f72a-0c05-4672-a6a8-c4bd207af7e5" providerId="AD" clId="Web-{36C01A61-80ED-AEB1-A871-F68FD1652BBB}" dt="2024-11-15T03:12:27.857" v="17"/>
        <pc:sldMkLst>
          <pc:docMk/>
          <pc:sldMk cId="3169479983" sldId="269"/>
        </pc:sldMkLst>
      </pc:sldChg>
      <pc:sldChg chg="addSp delSp modSp">
        <pc:chgData name="Hogne Berland" userId="S::hb369@kyrkja.no::fc32f72a-0c05-4672-a6a8-c4bd207af7e5" providerId="AD" clId="Web-{36C01A61-80ED-AEB1-A871-F68FD1652BBB}" dt="2024-11-15T03:13:53.421" v="28"/>
        <pc:sldMkLst>
          <pc:docMk/>
          <pc:sldMk cId="2099308119" sldId="270"/>
        </pc:sldMkLst>
      </pc:sldChg>
      <pc:sldChg chg="delSp modSp">
        <pc:chgData name="Hogne Berland" userId="S::hb369@kyrkja.no::fc32f72a-0c05-4672-a6a8-c4bd207af7e5" providerId="AD" clId="Web-{36C01A61-80ED-AEB1-A871-F68FD1652BBB}" dt="2024-11-15T03:14:21.593" v="33"/>
        <pc:sldMkLst>
          <pc:docMk/>
          <pc:sldMk cId="2476768675" sldId="273"/>
        </pc:sldMkLst>
      </pc:sldChg>
      <pc:sldChg chg="delSp">
        <pc:chgData name="Hogne Berland" userId="S::hb369@kyrkja.no::fc32f72a-0c05-4672-a6a8-c4bd207af7e5" providerId="AD" clId="Web-{36C01A61-80ED-AEB1-A871-F68FD1652BBB}" dt="2024-11-15T03:14:10.390" v="31"/>
        <pc:sldMkLst>
          <pc:docMk/>
          <pc:sldMk cId="3050808651" sldId="274"/>
        </pc:sldMkLst>
      </pc:sldChg>
      <pc:sldChg chg="delSp">
        <pc:chgData name="Hogne Berland" userId="S::hb369@kyrkja.no::fc32f72a-0c05-4672-a6a8-c4bd207af7e5" providerId="AD" clId="Web-{36C01A61-80ED-AEB1-A871-F68FD1652BBB}" dt="2024-11-15T03:14:06.358" v="30"/>
        <pc:sldMkLst>
          <pc:docMk/>
          <pc:sldMk cId="2868421291" sldId="275"/>
        </pc:sldMkLst>
      </pc:sldChg>
      <pc:sldChg chg="del">
        <pc:chgData name="Hogne Berland" userId="S::hb369@kyrkja.no::fc32f72a-0c05-4672-a6a8-c4bd207af7e5" providerId="AD" clId="Web-{36C01A61-80ED-AEB1-A871-F68FD1652BBB}" dt="2024-11-15T03:13:02.139" v="20"/>
        <pc:sldMkLst>
          <pc:docMk/>
          <pc:sldMk cId="3727013266" sldId="276"/>
        </pc:sldMkLst>
      </pc:sldChg>
      <pc:sldChg chg="del">
        <pc:chgData name="Hogne Berland" userId="S::hb369@kyrkja.no::fc32f72a-0c05-4672-a6a8-c4bd207af7e5" providerId="AD" clId="Web-{36C01A61-80ED-AEB1-A871-F68FD1652BBB}" dt="2024-11-15T03:12:19.888" v="9"/>
        <pc:sldMkLst>
          <pc:docMk/>
          <pc:sldMk cId="3087554258" sldId="279"/>
        </pc:sldMkLst>
      </pc:sldChg>
      <pc:sldChg chg="del">
        <pc:chgData name="Hogne Berland" userId="S::hb369@kyrkja.no::fc32f72a-0c05-4672-a6a8-c4bd207af7e5" providerId="AD" clId="Web-{36C01A61-80ED-AEB1-A871-F68FD1652BBB}" dt="2024-11-15T03:12:20.248" v="10"/>
        <pc:sldMkLst>
          <pc:docMk/>
          <pc:sldMk cId="2131326002" sldId="280"/>
        </pc:sldMkLst>
      </pc:sldChg>
      <pc:sldChg chg="del">
        <pc:chgData name="Hogne Berland" userId="S::hb369@kyrkja.no::fc32f72a-0c05-4672-a6a8-c4bd207af7e5" providerId="AD" clId="Web-{36C01A61-80ED-AEB1-A871-F68FD1652BBB}" dt="2024-11-15T03:12:21.029" v="11"/>
        <pc:sldMkLst>
          <pc:docMk/>
          <pc:sldMk cId="111384331" sldId="281"/>
        </pc:sldMkLst>
      </pc:sldChg>
      <pc:sldChg chg="del">
        <pc:chgData name="Hogne Berland" userId="S::hb369@kyrkja.no::fc32f72a-0c05-4672-a6a8-c4bd207af7e5" providerId="AD" clId="Web-{36C01A61-80ED-AEB1-A871-F68FD1652BBB}" dt="2024-11-15T03:12:22.841" v="14"/>
        <pc:sldMkLst>
          <pc:docMk/>
          <pc:sldMk cId="2533002599" sldId="282"/>
        </pc:sldMkLst>
      </pc:sldChg>
      <pc:sldChg chg="delSp">
        <pc:chgData name="Hogne Berland" userId="S::hb369@kyrkja.no::fc32f72a-0c05-4672-a6a8-c4bd207af7e5" providerId="AD" clId="Web-{36C01A61-80ED-AEB1-A871-F68FD1652BBB}" dt="2024-11-15T03:14:02.405" v="29"/>
        <pc:sldMkLst>
          <pc:docMk/>
          <pc:sldMk cId="2814880407" sldId="284"/>
        </pc:sldMkLst>
      </pc:sldChg>
      <pc:sldChg chg="del">
        <pc:chgData name="Hogne Berland" userId="S::hb369@kyrkja.no::fc32f72a-0c05-4672-a6a8-c4bd207af7e5" providerId="AD" clId="Web-{36C01A61-80ED-AEB1-A871-F68FD1652BBB}" dt="2024-11-15T03:12:22.420" v="13"/>
        <pc:sldMkLst>
          <pc:docMk/>
          <pc:sldMk cId="2357932159" sldId="285"/>
        </pc:sldMkLst>
      </pc:sldChg>
      <pc:sldChg chg="ord">
        <pc:chgData name="Hogne Berland" userId="S::hb369@kyrkja.no::fc32f72a-0c05-4672-a6a8-c4bd207af7e5" providerId="AD" clId="Web-{36C01A61-80ED-AEB1-A871-F68FD1652BBB}" dt="2024-11-15T03:14:56.843" v="37"/>
        <pc:sldMkLst>
          <pc:docMk/>
          <pc:sldMk cId="2742972221" sldId="286"/>
        </pc:sldMkLst>
      </pc:sldChg>
      <pc:sldChg chg="del">
        <pc:chgData name="Hogne Berland" userId="S::hb369@kyrkja.no::fc32f72a-0c05-4672-a6a8-c4bd207af7e5" providerId="AD" clId="Web-{36C01A61-80ED-AEB1-A871-F68FD1652BBB}" dt="2024-11-15T03:12:21.732" v="12"/>
        <pc:sldMkLst>
          <pc:docMk/>
          <pc:sldMk cId="3278433288" sldId="288"/>
        </pc:sldMkLst>
      </pc:sldChg>
      <pc:sldChg chg="delSp">
        <pc:chgData name="Hogne Berland" userId="S::hb369@kyrkja.no::fc32f72a-0c05-4672-a6a8-c4bd207af7e5" providerId="AD" clId="Web-{36C01A61-80ED-AEB1-A871-F68FD1652BBB}" dt="2024-11-15T03:13:37.389" v="25"/>
        <pc:sldMkLst>
          <pc:docMk/>
          <pc:sldMk cId="1480697317" sldId="290"/>
        </pc:sldMkLst>
      </pc:sldChg>
      <pc:sldChg chg="del">
        <pc:chgData name="Hogne Berland" userId="S::hb369@kyrkja.no::fc32f72a-0c05-4672-a6a8-c4bd207af7e5" providerId="AD" clId="Web-{36C01A61-80ED-AEB1-A871-F68FD1652BBB}" dt="2024-11-15T03:12:18.701" v="7"/>
        <pc:sldMkLst>
          <pc:docMk/>
          <pc:sldMk cId="3519945511" sldId="291"/>
        </pc:sldMkLst>
      </pc:sldChg>
      <pc:sldChg chg="del">
        <pc:chgData name="Hogne Berland" userId="S::hb369@kyrkja.no::fc32f72a-0c05-4672-a6a8-c4bd207af7e5" providerId="AD" clId="Web-{36C01A61-80ED-AEB1-A871-F68FD1652BBB}" dt="2024-11-15T03:12:19.404" v="8"/>
        <pc:sldMkLst>
          <pc:docMk/>
          <pc:sldMk cId="3106345150" sldId="292"/>
        </pc:sldMkLst>
      </pc:sldChg>
      <pc:sldChg chg="delSp add del">
        <pc:chgData name="Hogne Berland" userId="S::hb369@kyrkja.no::fc32f72a-0c05-4672-a6a8-c4bd207af7e5" providerId="AD" clId="Web-{36C01A61-80ED-AEB1-A871-F68FD1652BBB}" dt="2024-11-15T03:14:26.499" v="34"/>
        <pc:sldMkLst>
          <pc:docMk/>
          <pc:sldMk cId="3109659847" sldId="293"/>
        </pc:sldMkLst>
      </pc:sldChg>
      <pc:sldChg chg="del">
        <pc:chgData name="Hogne Berland" userId="S::hb369@kyrkja.no::fc32f72a-0c05-4672-a6a8-c4bd207af7e5" providerId="AD" clId="Web-{36C01A61-80ED-AEB1-A871-F68FD1652BBB}" dt="2024-11-15T03:13:17.545" v="21"/>
        <pc:sldMkLst>
          <pc:docMk/>
          <pc:sldMk cId="2619741910" sldId="294"/>
        </pc:sldMkLst>
      </pc:sldChg>
      <pc:sldChg chg="add ord replId">
        <pc:chgData name="Hogne Berland" userId="S::hb369@kyrkja.no::fc32f72a-0c05-4672-a6a8-c4bd207af7e5" providerId="AD" clId="Web-{36C01A61-80ED-AEB1-A871-F68FD1652BBB}" dt="2024-11-15T03:10:29.549" v="1"/>
        <pc:sldMkLst>
          <pc:docMk/>
          <pc:sldMk cId="312215671" sldId="295"/>
        </pc:sldMkLst>
      </pc:sldChg>
      <pc:sldChg chg="addSp delSp modSp new">
        <pc:chgData name="Hogne Berland" userId="S::hb369@kyrkja.no::fc32f72a-0c05-4672-a6a8-c4bd207af7e5" providerId="AD" clId="Web-{36C01A61-80ED-AEB1-A871-F68FD1652BBB}" dt="2024-11-15T03:12:08.654" v="6" actId="1076"/>
        <pc:sldMkLst>
          <pc:docMk/>
          <pc:sldMk cId="681749343" sldId="296"/>
        </pc:sldMkLst>
      </pc:sldChg>
      <pc:sldChg chg="modSp new">
        <pc:chgData name="Hogne Berland" userId="S::hb369@kyrkja.no::fc32f72a-0c05-4672-a6a8-c4bd207af7e5" providerId="AD" clId="Web-{36C01A61-80ED-AEB1-A871-F68FD1652BBB}" dt="2024-11-15T03:24:13.428" v="109" actId="20577"/>
        <pc:sldMkLst>
          <pc:docMk/>
          <pc:sldMk cId="1435568731" sldId="297"/>
        </pc:sldMkLst>
      </pc:sldChg>
      <pc:sldChg chg="add replId">
        <pc:chgData name="Hogne Berland" userId="S::hb369@kyrkja.no::fc32f72a-0c05-4672-a6a8-c4bd207af7e5" providerId="AD" clId="Web-{36C01A61-80ED-AEB1-A871-F68FD1652BBB}" dt="2024-11-15T03:23:51.834" v="62"/>
        <pc:sldMkLst>
          <pc:docMk/>
          <pc:sldMk cId="2077847287" sldId="298"/>
        </pc:sldMkLst>
      </pc:sldChg>
    </pc:docChg>
  </pc:docChgLst>
  <pc:docChgLst>
    <pc:chgData name="Hogne Berland" userId="S::hb369@kyrkja.no::fc32f72a-0c05-4672-a6a8-c4bd207af7e5" providerId="AD" clId="Web-{49BB0E1D-1AD0-BBAF-46F3-0A851475CA8D}"/>
    <pc:docChg chg="addSld delSld modSld">
      <pc:chgData name="Hogne Berland" userId="S::hb369@kyrkja.no::fc32f72a-0c05-4672-a6a8-c4bd207af7e5" providerId="AD" clId="Web-{49BB0E1D-1AD0-BBAF-46F3-0A851475CA8D}" dt="2024-10-02T12:02:47.210" v="26" actId="14100"/>
      <pc:docMkLst>
        <pc:docMk/>
      </pc:docMkLst>
      <pc:sldChg chg="del">
        <pc:chgData name="Hogne Berland" userId="S::hb369@kyrkja.no::fc32f72a-0c05-4672-a6a8-c4bd207af7e5" providerId="AD" clId="Web-{49BB0E1D-1AD0-BBAF-46F3-0A851475CA8D}" dt="2024-10-02T11:17:52.716" v="13"/>
        <pc:sldMkLst>
          <pc:docMk/>
          <pc:sldMk cId="3203934492" sldId="267"/>
        </pc:sldMkLst>
      </pc:sldChg>
      <pc:sldChg chg="del">
        <pc:chgData name="Hogne Berland" userId="S::hb369@kyrkja.no::fc32f72a-0c05-4672-a6a8-c4bd207af7e5" providerId="AD" clId="Web-{49BB0E1D-1AD0-BBAF-46F3-0A851475CA8D}" dt="2024-10-02T11:17:49.513" v="11"/>
        <pc:sldMkLst>
          <pc:docMk/>
          <pc:sldMk cId="3536157439" sldId="271"/>
        </pc:sldMkLst>
      </pc:sldChg>
      <pc:sldChg chg="del">
        <pc:chgData name="Hogne Berland" userId="S::hb369@kyrkja.no::fc32f72a-0c05-4672-a6a8-c4bd207af7e5" providerId="AD" clId="Web-{49BB0E1D-1AD0-BBAF-46F3-0A851475CA8D}" dt="2024-10-02T11:17:50.935" v="12"/>
        <pc:sldMkLst>
          <pc:docMk/>
          <pc:sldMk cId="1885051139" sldId="272"/>
        </pc:sldMkLst>
      </pc:sldChg>
      <pc:sldChg chg="addSp delSp modSp new mod setBg">
        <pc:chgData name="Hogne Berland" userId="S::hb369@kyrkja.no::fc32f72a-0c05-4672-a6a8-c4bd207af7e5" providerId="AD" clId="Web-{49BB0E1D-1AD0-BBAF-46F3-0A851475CA8D}" dt="2024-10-02T11:10:16.413" v="7" actId="20577"/>
        <pc:sldMkLst>
          <pc:docMk/>
          <pc:sldMk cId="3519945511" sldId="291"/>
        </pc:sldMkLst>
      </pc:sldChg>
      <pc:sldChg chg="addSp delSp modSp new mod setBg">
        <pc:chgData name="Hogne Berland" userId="S::hb369@kyrkja.no::fc32f72a-0c05-4672-a6a8-c4bd207af7e5" providerId="AD" clId="Web-{49BB0E1D-1AD0-BBAF-46F3-0A851475CA8D}" dt="2024-10-02T11:10:58.101" v="10"/>
        <pc:sldMkLst>
          <pc:docMk/>
          <pc:sldMk cId="3106345150" sldId="292"/>
        </pc:sldMkLst>
      </pc:sldChg>
      <pc:sldChg chg="addSp delSp modSp new mod setBg">
        <pc:chgData name="Hogne Berland" userId="S::hb369@kyrkja.no::fc32f72a-0c05-4672-a6a8-c4bd207af7e5" providerId="AD" clId="Web-{49BB0E1D-1AD0-BBAF-46F3-0A851475CA8D}" dt="2024-10-02T11:19:34.342" v="20" actId="20577"/>
        <pc:sldMkLst>
          <pc:docMk/>
          <pc:sldMk cId="3109659847" sldId="293"/>
        </pc:sldMkLst>
      </pc:sldChg>
      <pc:sldChg chg="addSp delSp modSp new mod setBg">
        <pc:chgData name="Hogne Berland" userId="S::hb369@kyrkja.no::fc32f72a-0c05-4672-a6a8-c4bd207af7e5" providerId="AD" clId="Web-{49BB0E1D-1AD0-BBAF-46F3-0A851475CA8D}" dt="2024-10-02T12:02:47.210" v="26" actId="14100"/>
        <pc:sldMkLst>
          <pc:docMk/>
          <pc:sldMk cId="2619741910" sldId="294"/>
        </pc:sldMkLst>
      </pc:sldChg>
    </pc:docChg>
  </pc:docChgLst>
  <pc:docChgLst>
    <pc:chgData name="Hogne Berland" userId="S::hb369@kyrkja.no::fc32f72a-0c05-4672-a6a8-c4bd207af7e5" providerId="AD" clId="Web-{E39F5FB1-8B7F-1D58-DDB2-0DE1710D0A69}"/>
    <pc:docChg chg="addSld delSld modSld sldOrd">
      <pc:chgData name="Hogne Berland" userId="S::hb369@kyrkja.no::fc32f72a-0c05-4672-a6a8-c4bd207af7e5" providerId="AD" clId="Web-{E39F5FB1-8B7F-1D58-DDB2-0DE1710D0A69}" dt="2024-10-02T10:20:07.737" v="288"/>
      <pc:docMkLst>
        <pc:docMk/>
      </pc:docMkLst>
      <pc:sldChg chg="addSp modSp addAnim">
        <pc:chgData name="Hogne Berland" userId="S::hb369@kyrkja.no::fc32f72a-0c05-4672-a6a8-c4bd207af7e5" providerId="AD" clId="Web-{E39F5FB1-8B7F-1D58-DDB2-0DE1710D0A69}" dt="2024-10-02T03:07:17.958" v="2" actId="14100"/>
        <pc:sldMkLst>
          <pc:docMk/>
          <pc:sldMk cId="4253124984" sldId="256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3:17:17.356" v="10"/>
        <pc:sldMkLst>
          <pc:docMk/>
          <pc:sldMk cId="2777364015" sldId="257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3:42:39.873" v="31"/>
        <pc:sldMkLst>
          <pc:docMk/>
          <pc:sldMk cId="2243104874" sldId="258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03:58.405" v="199" actId="20577"/>
        <pc:sldMkLst>
          <pc:docMk/>
          <pc:sldMk cId="3201992129" sldId="259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08:31.268" v="214"/>
        <pc:sldMkLst>
          <pc:docMk/>
          <pc:sldMk cId="1827244763" sldId="260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8:08.518" v="207" actId="20577"/>
        <pc:sldMkLst>
          <pc:docMk/>
          <pc:sldMk cId="1956182177" sldId="261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10:45.692" v="224"/>
        <pc:sldMkLst>
          <pc:docMk/>
          <pc:sldMk cId="1389291602" sldId="262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8:29.831" v="213" actId="20577"/>
        <pc:sldMkLst>
          <pc:docMk/>
          <pc:sldMk cId="1369527436" sldId="263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8:16.643" v="209" actId="20577"/>
        <pc:sldMkLst>
          <pc:docMk/>
          <pc:sldMk cId="1919183425" sldId="264"/>
        </pc:sldMkLst>
      </pc:sldChg>
      <pc:sldChg chg="addSp delSp modSp new del mod setBg">
        <pc:chgData name="Hogne Berland" userId="S::hb369@kyrkja.no::fc32f72a-0c05-4672-a6a8-c4bd207af7e5" providerId="AD" clId="Web-{E39F5FB1-8B7F-1D58-DDB2-0DE1710D0A69}" dt="2024-10-02T03:45:34.766" v="53"/>
        <pc:sldMkLst>
          <pc:docMk/>
          <pc:sldMk cId="2906895330" sldId="265"/>
        </pc:sldMkLst>
      </pc:sldChg>
      <pc:sldChg chg="addSp delSp modSp new ord">
        <pc:chgData name="Hogne Berland" userId="S::hb369@kyrkja.no::fc32f72a-0c05-4672-a6a8-c4bd207af7e5" providerId="AD" clId="Web-{E39F5FB1-8B7F-1D58-DDB2-0DE1710D0A69}" dt="2024-10-02T04:01:05.356" v="116" actId="20577"/>
        <pc:sldMkLst>
          <pc:docMk/>
          <pc:sldMk cId="3299073233" sldId="266"/>
        </pc:sldMkLst>
      </pc:sldChg>
      <pc:sldChg chg="addSp modSp new ord addAnim">
        <pc:chgData name="Hogne Berland" userId="S::hb369@kyrkja.no::fc32f72a-0c05-4672-a6a8-c4bd207af7e5" providerId="AD" clId="Web-{E39F5FB1-8B7F-1D58-DDB2-0DE1710D0A69}" dt="2024-10-02T04:01:17.560" v="121"/>
        <pc:sldMkLst>
          <pc:docMk/>
          <pc:sldMk cId="3203934492" sldId="267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05:05.312" v="203"/>
        <pc:sldMkLst>
          <pc:docMk/>
          <pc:sldMk cId="518101494" sldId="268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01:24.857" v="125" actId="20577"/>
        <pc:sldMkLst>
          <pc:docMk/>
          <pc:sldMk cId="3169479983" sldId="269"/>
        </pc:sldMkLst>
      </pc:sldChg>
      <pc:sldChg chg="addSp delSp modSp new mod ord setBg">
        <pc:chgData name="Hogne Berland" userId="S::hb369@kyrkja.no::fc32f72a-0c05-4672-a6a8-c4bd207af7e5" providerId="AD" clId="Web-{E39F5FB1-8B7F-1D58-DDB2-0DE1710D0A69}" dt="2024-10-02T04:01:10.763" v="117"/>
        <pc:sldMkLst>
          <pc:docMk/>
          <pc:sldMk cId="2099308119" sldId="270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1:20.450" v="123"/>
        <pc:sldMkLst>
          <pc:docMk/>
          <pc:sldMk cId="3536157439" sldId="271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1:19.216" v="122"/>
        <pc:sldMkLst>
          <pc:docMk/>
          <pc:sldMk cId="1885051139" sldId="272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1:16.028" v="120"/>
        <pc:sldMkLst>
          <pc:docMk/>
          <pc:sldMk cId="2476768675" sldId="273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1:14.763" v="119"/>
        <pc:sldMkLst>
          <pc:docMk/>
          <pc:sldMk cId="3050808651" sldId="274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1:12.450" v="118"/>
        <pc:sldMkLst>
          <pc:docMk/>
          <pc:sldMk cId="2868421291" sldId="275"/>
        </pc:sldMkLst>
      </pc:sldChg>
      <pc:sldChg chg="delSp modSp new mod setBg">
        <pc:chgData name="Hogne Berland" userId="S::hb369@kyrkja.no::fc32f72a-0c05-4672-a6a8-c4bd207af7e5" providerId="AD" clId="Web-{E39F5FB1-8B7F-1D58-DDB2-0DE1710D0A69}" dt="2024-10-02T04:00:58.466" v="114" actId="20577"/>
        <pc:sldMkLst>
          <pc:docMk/>
          <pc:sldMk cId="3727013266" sldId="276"/>
        </pc:sldMkLst>
      </pc:sldChg>
      <pc:sldChg chg="modSp new del">
        <pc:chgData name="Hogne Berland" userId="S::hb369@kyrkja.no::fc32f72a-0c05-4672-a6a8-c4bd207af7e5" providerId="AD" clId="Web-{E39F5FB1-8B7F-1D58-DDB2-0DE1710D0A69}" dt="2024-10-02T04:03:49.015" v="193"/>
        <pc:sldMkLst>
          <pc:docMk/>
          <pc:sldMk cId="1532911171" sldId="277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5:02.469" v="202"/>
        <pc:sldMkLst>
          <pc:docMk/>
          <pc:sldMk cId="2928967083" sldId="277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07:48.049" v="206"/>
        <pc:sldMkLst>
          <pc:docMk/>
          <pc:sldMk cId="2737017745" sldId="278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11:20.802" v="228"/>
        <pc:sldMkLst>
          <pc:docMk/>
          <pc:sldMk cId="3087554258" sldId="279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11:19.161" v="227"/>
        <pc:sldMkLst>
          <pc:docMk/>
          <pc:sldMk cId="2131326002" sldId="280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11:15.958" v="226" actId="20577"/>
        <pc:sldMkLst>
          <pc:docMk/>
          <pc:sldMk cId="111384331" sldId="281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4:12:48.209" v="236"/>
        <pc:sldMkLst>
          <pc:docMk/>
          <pc:sldMk cId="2533002599" sldId="282"/>
        </pc:sldMkLst>
      </pc:sldChg>
      <pc:sldChg chg="addSp delSp modSp new del">
        <pc:chgData name="Hogne Berland" userId="S::hb369@kyrkja.no::fc32f72a-0c05-4672-a6a8-c4bd207af7e5" providerId="AD" clId="Web-{E39F5FB1-8B7F-1D58-DDB2-0DE1710D0A69}" dt="2024-10-02T10:08:43.258" v="258"/>
        <pc:sldMkLst>
          <pc:docMk/>
          <pc:sldMk cId="685945658" sldId="283"/>
        </pc:sldMkLst>
      </pc:sldChg>
      <pc:sldChg chg="addSp modSp new ord addAnim">
        <pc:chgData name="Hogne Berland" userId="S::hb369@kyrkja.no::fc32f72a-0c05-4672-a6a8-c4bd207af7e5" providerId="AD" clId="Web-{E39F5FB1-8B7F-1D58-DDB2-0DE1710D0A69}" dt="2024-10-02T10:10:29.244" v="262"/>
        <pc:sldMkLst>
          <pc:docMk/>
          <pc:sldMk cId="2814880407" sldId="284"/>
        </pc:sldMkLst>
      </pc:sldChg>
      <pc:sldChg chg="addSp delSp modSp new ord">
        <pc:chgData name="Hogne Berland" userId="S::hb369@kyrkja.no::fc32f72a-0c05-4672-a6a8-c4bd207af7e5" providerId="AD" clId="Web-{E39F5FB1-8B7F-1D58-DDB2-0DE1710D0A69}" dt="2024-10-02T10:19:59.533" v="286"/>
        <pc:sldMkLst>
          <pc:docMk/>
          <pc:sldMk cId="2357932159" sldId="285"/>
        </pc:sldMkLst>
      </pc:sldChg>
      <pc:sldChg chg="addSp delSp modSp new mod setBg">
        <pc:chgData name="Hogne Berland" userId="S::hb369@kyrkja.no::fc32f72a-0c05-4672-a6a8-c4bd207af7e5" providerId="AD" clId="Web-{E39F5FB1-8B7F-1D58-DDB2-0DE1710D0A69}" dt="2024-10-02T08:41:42.106" v="242"/>
        <pc:sldMkLst>
          <pc:docMk/>
          <pc:sldMk cId="2742972221" sldId="286"/>
        </pc:sldMkLst>
      </pc:sldChg>
      <pc:sldChg chg="addSp delSp modSp new del">
        <pc:chgData name="Hogne Berland" userId="S::hb369@kyrkja.no::fc32f72a-0c05-4672-a6a8-c4bd207af7e5" providerId="AD" clId="Web-{E39F5FB1-8B7F-1D58-DDB2-0DE1710D0A69}" dt="2024-10-02T10:20:07.737" v="288"/>
        <pc:sldMkLst>
          <pc:docMk/>
          <pc:sldMk cId="1488694738" sldId="287"/>
        </pc:sldMkLst>
      </pc:sldChg>
      <pc:sldChg chg="addSp delSp modSp new ord">
        <pc:chgData name="Hogne Berland" userId="S::hb369@kyrkja.no::fc32f72a-0c05-4672-a6a8-c4bd207af7e5" providerId="AD" clId="Web-{E39F5FB1-8B7F-1D58-DDB2-0DE1710D0A69}" dt="2024-10-02T10:20:01.127" v="287"/>
        <pc:sldMkLst>
          <pc:docMk/>
          <pc:sldMk cId="3278433288" sldId="288"/>
        </pc:sldMkLst>
      </pc:sldChg>
      <pc:sldChg chg="addSp delSp modSp new del">
        <pc:chgData name="Hogne Berland" userId="S::hb369@kyrkja.no::fc32f72a-0c05-4672-a6a8-c4bd207af7e5" providerId="AD" clId="Web-{E39F5FB1-8B7F-1D58-DDB2-0DE1710D0A69}" dt="2024-10-02T10:10:48.823" v="263"/>
        <pc:sldMkLst>
          <pc:docMk/>
          <pc:sldMk cId="629357770" sldId="289"/>
        </pc:sldMkLst>
      </pc:sldChg>
      <pc:sldChg chg="addSp delSp modSp new ord">
        <pc:chgData name="Hogne Berland" userId="S::hb369@kyrkja.no::fc32f72a-0c05-4672-a6a8-c4bd207af7e5" providerId="AD" clId="Web-{E39F5FB1-8B7F-1D58-DDB2-0DE1710D0A69}" dt="2024-10-02T10:19:23.439" v="276" actId="20577"/>
        <pc:sldMkLst>
          <pc:docMk/>
          <pc:sldMk cId="1480697317" sldId="290"/>
        </pc:sldMkLst>
      </pc:sldChg>
    </pc:docChg>
  </pc:docChgLst>
  <pc:docChgLst>
    <pc:chgData name="Hogne Berland" userId="fc32f72a-0c05-4672-a6a8-c4bd207af7e5" providerId="ADAL" clId="{BBC9CA37-727B-46EA-90A5-7FE50AC4EB13}"/>
    <pc:docChg chg="undo redo custSel addSld delSld modSld sldOrd modMainMaster">
      <pc:chgData name="Hogne Berland" userId="fc32f72a-0c05-4672-a6a8-c4bd207af7e5" providerId="ADAL" clId="{BBC9CA37-727B-46EA-90A5-7FE50AC4EB13}" dt="2025-04-29T14:41:59.041" v="1210" actId="47"/>
      <pc:docMkLst>
        <pc:docMk/>
      </pc:docMkLst>
      <pc:sldChg chg="addSp delSp modSp add mod modTransition delAnim">
        <pc:chgData name="Hogne Berland" userId="fc32f72a-0c05-4672-a6a8-c4bd207af7e5" providerId="ADAL" clId="{BBC9CA37-727B-46EA-90A5-7FE50AC4EB13}" dt="2025-04-29T11:19:33.184" v="1100" actId="207"/>
        <pc:sldMkLst>
          <pc:docMk/>
          <pc:sldMk cId="4253124984" sldId="256"/>
        </pc:sldMkLst>
        <pc:spChg chg="add mod">
          <ac:chgData name="Hogne Berland" userId="fc32f72a-0c05-4672-a6a8-c4bd207af7e5" providerId="ADAL" clId="{BBC9CA37-727B-46EA-90A5-7FE50AC4EB13}" dt="2025-04-29T11:19:33.184" v="1100" actId="207"/>
          <ac:spMkLst>
            <pc:docMk/>
            <pc:sldMk cId="4253124984" sldId="256"/>
            <ac:spMk id="10" creationId="{069DB275-BA19-4EA4-27D1-BB090E83BC7C}"/>
          </ac:spMkLst>
        </pc:spChg>
        <pc:picChg chg="del">
          <ac:chgData name="Hogne Berland" userId="fc32f72a-0c05-4672-a6a8-c4bd207af7e5" providerId="ADAL" clId="{BBC9CA37-727B-46EA-90A5-7FE50AC4EB13}" dt="2025-04-29T11:10:18.851" v="1008" actId="478"/>
          <ac:picMkLst>
            <pc:docMk/>
            <pc:sldMk cId="4253124984" sldId="256"/>
            <ac:picMk id="4" creationId="{E480E301-6869-47BF-A3A4-20893F1B6462}"/>
          </ac:picMkLst>
        </pc:picChg>
        <pc:picChg chg="add del">
          <ac:chgData name="Hogne Berland" userId="fc32f72a-0c05-4672-a6a8-c4bd207af7e5" providerId="ADAL" clId="{BBC9CA37-727B-46EA-90A5-7FE50AC4EB13}" dt="2025-04-29T11:14:18.896" v="1010" actId="478"/>
          <ac:picMkLst>
            <pc:docMk/>
            <pc:sldMk cId="4253124984" sldId="256"/>
            <ac:picMk id="6" creationId="{2EE5D8EB-47B3-CD9B-D986-F560B0E2FEAC}"/>
          </ac:picMkLst>
        </pc:picChg>
        <pc:picChg chg="add mod">
          <ac:chgData name="Hogne Berland" userId="fc32f72a-0c05-4672-a6a8-c4bd207af7e5" providerId="ADAL" clId="{BBC9CA37-727B-46EA-90A5-7FE50AC4EB13}" dt="2025-04-29T11:15:50.772" v="1048" actId="1076"/>
          <ac:picMkLst>
            <pc:docMk/>
            <pc:sldMk cId="4253124984" sldId="256"/>
            <ac:picMk id="8" creationId="{12F75197-456D-8643-2984-A032F478C42E}"/>
          </ac:picMkLst>
        </pc:picChg>
      </pc:sldChg>
      <pc:sldChg chg="del ord">
        <pc:chgData name="Hogne Berland" userId="fc32f72a-0c05-4672-a6a8-c4bd207af7e5" providerId="ADAL" clId="{BBC9CA37-727B-46EA-90A5-7FE50AC4EB13}" dt="2025-04-28T23:45:04.198" v="49" actId="47"/>
        <pc:sldMkLst>
          <pc:docMk/>
          <pc:sldMk cId="2777364015" sldId="257"/>
        </pc:sldMkLst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2243104874" sldId="258"/>
        </pc:sldMkLst>
      </pc:sldChg>
      <pc:sldChg chg="addSp delSp modSp mod ord modTransition">
        <pc:chgData name="Hogne Berland" userId="fc32f72a-0c05-4672-a6a8-c4bd207af7e5" providerId="ADAL" clId="{BBC9CA37-727B-46EA-90A5-7FE50AC4EB13}" dt="2025-04-29T05:48:15.857" v="1007" actId="27636"/>
        <pc:sldMkLst>
          <pc:docMk/>
          <pc:sldMk cId="3201992129" sldId="259"/>
        </pc:sldMkLst>
        <pc:spChg chg="mod">
          <ac:chgData name="Hogne Berland" userId="fc32f72a-0c05-4672-a6a8-c4bd207af7e5" providerId="ADAL" clId="{BBC9CA37-727B-46EA-90A5-7FE50AC4EB13}" dt="2025-04-29T02:05:42.769" v="367" actId="20577"/>
          <ac:spMkLst>
            <pc:docMk/>
            <pc:sldMk cId="3201992129" sldId="259"/>
            <ac:spMk id="2" creationId="{C9F2B07A-6968-5811-B531-A70F2E688D9E}"/>
          </ac:spMkLst>
        </pc:spChg>
        <pc:spChg chg="mod ord">
          <ac:chgData name="Hogne Berland" userId="fc32f72a-0c05-4672-a6a8-c4bd207af7e5" providerId="ADAL" clId="{BBC9CA37-727B-46EA-90A5-7FE50AC4EB13}" dt="2025-04-29T05:48:15.857" v="1007" actId="27636"/>
          <ac:spMkLst>
            <pc:docMk/>
            <pc:sldMk cId="3201992129" sldId="259"/>
            <ac:spMk id="11" creationId="{5DBA71FD-E8AE-6676-5E99-5BC11B064C45}"/>
          </ac:spMkLst>
        </pc:spChg>
        <pc:spChg chg="add del">
          <ac:chgData name="Hogne Berland" userId="fc32f72a-0c05-4672-a6a8-c4bd207af7e5" providerId="ADAL" clId="{BBC9CA37-727B-46EA-90A5-7FE50AC4EB13}" dt="2025-04-28T23:50:07.502" v="54" actId="26606"/>
          <ac:spMkLst>
            <pc:docMk/>
            <pc:sldMk cId="3201992129" sldId="259"/>
            <ac:spMk id="16" creationId="{C0763A76-9F1C-4FC5-82B7-DD475DA461B2}"/>
          </ac:spMkLst>
        </pc:spChg>
        <pc:spChg chg="add del">
          <ac:chgData name="Hogne Berland" userId="fc32f72a-0c05-4672-a6a8-c4bd207af7e5" providerId="ADAL" clId="{BBC9CA37-727B-46EA-90A5-7FE50AC4EB13}" dt="2025-04-28T23:50:07.502" v="54" actId="26606"/>
          <ac:spMkLst>
            <pc:docMk/>
            <pc:sldMk cId="3201992129" sldId="259"/>
            <ac:spMk id="18" creationId="{E81BF4F6-F2CF-4984-9D14-D6966D92F99F}"/>
          </ac:spMkLst>
        </pc:spChg>
        <pc:picChg chg="mod">
          <ac:chgData name="Hogne Berland" userId="fc32f72a-0c05-4672-a6a8-c4bd207af7e5" providerId="ADAL" clId="{BBC9CA37-727B-46EA-90A5-7FE50AC4EB13}" dt="2025-04-28T23:50:07.502" v="54" actId="26606"/>
          <ac:picMkLst>
            <pc:docMk/>
            <pc:sldMk cId="3201992129" sldId="259"/>
            <ac:picMk id="7" creationId="{720A1D56-9502-0FCA-A25E-7BCB60E8A029}"/>
          </ac:picMkLst>
        </pc:picChg>
      </pc:sldChg>
      <pc:sldChg chg="del">
        <pc:chgData name="Hogne Berland" userId="fc32f72a-0c05-4672-a6a8-c4bd207af7e5" providerId="ADAL" clId="{BBC9CA37-727B-46EA-90A5-7FE50AC4EB13}" dt="2025-04-28T23:45:06.793" v="50" actId="47"/>
        <pc:sldMkLst>
          <pc:docMk/>
          <pc:sldMk cId="1389291602" sldId="262"/>
        </pc:sldMkLst>
      </pc:sldChg>
      <pc:sldChg chg="addSp delSp modSp mod ord modTransition setBg">
        <pc:chgData name="Hogne Berland" userId="fc32f72a-0c05-4672-a6a8-c4bd207af7e5" providerId="ADAL" clId="{BBC9CA37-727B-46EA-90A5-7FE50AC4EB13}" dt="2025-04-29T11:29:46.588" v="1153"/>
        <pc:sldMkLst>
          <pc:docMk/>
          <pc:sldMk cId="3299073233" sldId="266"/>
        </pc:sldMkLst>
        <pc:spChg chg="mod">
          <ac:chgData name="Hogne Berland" userId="fc32f72a-0c05-4672-a6a8-c4bd207af7e5" providerId="ADAL" clId="{BBC9CA37-727B-46EA-90A5-7FE50AC4EB13}" dt="2025-04-29T11:18:28.196" v="1093" actId="26606"/>
          <ac:spMkLst>
            <pc:docMk/>
            <pc:sldMk cId="3299073233" sldId="266"/>
            <ac:spMk id="2" creationId="{BC0905E1-ED05-A2E4-5D60-18AC99E8A456}"/>
          </ac:spMkLst>
        </pc:spChg>
        <pc:spChg chg="add del mod">
          <ac:chgData name="Hogne Berland" userId="fc32f72a-0c05-4672-a6a8-c4bd207af7e5" providerId="ADAL" clId="{BBC9CA37-727B-46EA-90A5-7FE50AC4EB13}" dt="2025-04-29T02:53:43.289" v="402"/>
          <ac:spMkLst>
            <pc:docMk/>
            <pc:sldMk cId="3299073233" sldId="266"/>
            <ac:spMk id="5" creationId="{C051725E-2F77-F6BF-5DD8-9EBC59B9D197}"/>
          </ac:spMkLst>
        </pc:spChg>
        <pc:spChg chg="add mod">
          <ac:chgData name="Hogne Berland" userId="fc32f72a-0c05-4672-a6a8-c4bd207af7e5" providerId="ADAL" clId="{BBC9CA37-727B-46EA-90A5-7FE50AC4EB13}" dt="2025-04-29T11:18:54.279" v="1098" actId="14100"/>
          <ac:spMkLst>
            <pc:docMk/>
            <pc:sldMk cId="3299073233" sldId="266"/>
            <ac:spMk id="11" creationId="{5B1BD0A3-2E06-715F-D1D7-23BDD1360610}"/>
          </ac:spMkLst>
        </pc:spChg>
        <pc:spChg chg="add del">
          <ac:chgData name="Hogne Berland" userId="fc32f72a-0c05-4672-a6a8-c4bd207af7e5" providerId="ADAL" clId="{BBC9CA37-727B-46EA-90A5-7FE50AC4EB13}" dt="2025-04-29T11:18:28.196" v="1093" actId="26606"/>
          <ac:spMkLst>
            <pc:docMk/>
            <pc:sldMk cId="3299073233" sldId="266"/>
            <ac:spMk id="14" creationId="{9F79630B-0F0B-446E-A637-38FA8F61D10E}"/>
          </ac:spMkLst>
        </pc:spChg>
        <pc:spChg chg="add del">
          <ac:chgData name="Hogne Berland" userId="fc32f72a-0c05-4672-a6a8-c4bd207af7e5" providerId="ADAL" clId="{BBC9CA37-727B-46EA-90A5-7FE50AC4EB13}" dt="2025-04-29T11:18:28.196" v="1093" actId="26606"/>
          <ac:spMkLst>
            <pc:docMk/>
            <pc:sldMk cId="3299073233" sldId="266"/>
            <ac:spMk id="16" creationId="{B3437C99-FC8E-4311-B48A-F0C4C329B154}"/>
          </ac:spMkLst>
        </pc:spChg>
        <pc:spChg chg="add del">
          <ac:chgData name="Hogne Berland" userId="fc32f72a-0c05-4672-a6a8-c4bd207af7e5" providerId="ADAL" clId="{BBC9CA37-727B-46EA-90A5-7FE50AC4EB13}" dt="2025-04-29T11:18:25.390" v="1090" actId="26606"/>
          <ac:spMkLst>
            <pc:docMk/>
            <pc:sldMk cId="3299073233" sldId="266"/>
            <ac:spMk id="21" creationId="{F13C74B1-5B17-4795-BED0-7140497B445A}"/>
          </ac:spMkLst>
        </pc:spChg>
        <pc:spChg chg="add del">
          <ac:chgData name="Hogne Berland" userId="fc32f72a-0c05-4672-a6a8-c4bd207af7e5" providerId="ADAL" clId="{BBC9CA37-727B-46EA-90A5-7FE50AC4EB13}" dt="2025-04-29T11:18:25.390" v="1090" actId="26606"/>
          <ac:spMkLst>
            <pc:docMk/>
            <pc:sldMk cId="3299073233" sldId="266"/>
            <ac:spMk id="23" creationId="{D4974D33-8DC5-464E-8C6D-BE58F0669C17}"/>
          </ac:spMkLst>
        </pc:spChg>
        <pc:spChg chg="add del">
          <ac:chgData name="Hogne Berland" userId="fc32f72a-0c05-4672-a6a8-c4bd207af7e5" providerId="ADAL" clId="{BBC9CA37-727B-46EA-90A5-7FE50AC4EB13}" dt="2025-04-29T11:18:28.113" v="1092" actId="26606"/>
          <ac:spMkLst>
            <pc:docMk/>
            <pc:sldMk cId="3299073233" sldId="266"/>
            <ac:spMk id="25" creationId="{04812C46-200A-4DEB-A05E-3ED6C68C2387}"/>
          </ac:spMkLst>
        </pc:spChg>
        <pc:spChg chg="add del">
          <ac:chgData name="Hogne Berland" userId="fc32f72a-0c05-4672-a6a8-c4bd207af7e5" providerId="ADAL" clId="{BBC9CA37-727B-46EA-90A5-7FE50AC4EB13}" dt="2025-04-29T11:18:28.113" v="1092" actId="26606"/>
          <ac:spMkLst>
            <pc:docMk/>
            <pc:sldMk cId="3299073233" sldId="266"/>
            <ac:spMk id="26" creationId="{D1EA859B-E555-4109-94F3-6700E046E008}"/>
          </ac:spMkLst>
        </pc:spChg>
        <pc:spChg chg="add">
          <ac:chgData name="Hogne Berland" userId="fc32f72a-0c05-4672-a6a8-c4bd207af7e5" providerId="ADAL" clId="{BBC9CA37-727B-46EA-90A5-7FE50AC4EB13}" dt="2025-04-29T11:18:28.196" v="1093" actId="26606"/>
          <ac:spMkLst>
            <pc:docMk/>
            <pc:sldMk cId="3299073233" sldId="266"/>
            <ac:spMk id="28" creationId="{F13C74B1-5B17-4795-BED0-7140497B445A}"/>
          </ac:spMkLst>
        </pc:spChg>
        <pc:spChg chg="add">
          <ac:chgData name="Hogne Berland" userId="fc32f72a-0c05-4672-a6a8-c4bd207af7e5" providerId="ADAL" clId="{BBC9CA37-727B-46EA-90A5-7FE50AC4EB13}" dt="2025-04-29T11:18:28.196" v="1093" actId="26606"/>
          <ac:spMkLst>
            <pc:docMk/>
            <pc:sldMk cId="3299073233" sldId="266"/>
            <ac:spMk id="29" creationId="{D4974D33-8DC5-464E-8C6D-BE58F0669C17}"/>
          </ac:spMkLst>
        </pc:spChg>
        <pc:picChg chg="add mod ord">
          <ac:chgData name="Hogne Berland" userId="fc32f72a-0c05-4672-a6a8-c4bd207af7e5" providerId="ADAL" clId="{BBC9CA37-727B-46EA-90A5-7FE50AC4EB13}" dt="2025-04-29T11:18:28.196" v="1093" actId="26606"/>
          <ac:picMkLst>
            <pc:docMk/>
            <pc:sldMk cId="3299073233" sldId="266"/>
            <ac:picMk id="4" creationId="{6D8BD71B-3252-A230-36D5-94731406C067}"/>
          </ac:picMkLst>
        </pc:picChg>
        <pc:picChg chg="del">
          <ac:chgData name="Hogne Berland" userId="fc32f72a-0c05-4672-a6a8-c4bd207af7e5" providerId="ADAL" clId="{BBC9CA37-727B-46EA-90A5-7FE50AC4EB13}" dt="2025-04-29T02:53:42.807" v="401" actId="478"/>
          <ac:picMkLst>
            <pc:docMk/>
            <pc:sldMk cId="3299073233" sldId="266"/>
            <ac:picMk id="4" creationId="{D906DAC2-911D-C7AD-1AF1-40F246814DD3}"/>
          </ac:picMkLst>
        </pc:picChg>
        <pc:picChg chg="add mod">
          <ac:chgData name="Hogne Berland" userId="fc32f72a-0c05-4672-a6a8-c4bd207af7e5" providerId="ADAL" clId="{BBC9CA37-727B-46EA-90A5-7FE50AC4EB13}" dt="2025-04-29T11:29:46.588" v="1153"/>
          <ac:picMkLst>
            <pc:docMk/>
            <pc:sldMk cId="3299073233" sldId="266"/>
            <ac:picMk id="6" creationId="{6FD091CE-AE46-BB03-A3C3-99498ED923F6}"/>
          </ac:picMkLst>
        </pc:picChg>
        <pc:picChg chg="add del mod">
          <ac:chgData name="Hogne Berland" userId="fc32f72a-0c05-4672-a6a8-c4bd207af7e5" providerId="ADAL" clId="{BBC9CA37-727B-46EA-90A5-7FE50AC4EB13}" dt="2025-04-29T11:18:05.651" v="1085" actId="478"/>
          <ac:picMkLst>
            <pc:docMk/>
            <pc:sldMk cId="3299073233" sldId="266"/>
            <ac:picMk id="7" creationId="{8B6BF062-DF0A-12B2-999A-18851B45CF3A}"/>
          </ac:picMkLst>
        </pc:picChg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518101494" sldId="268"/>
        </pc:sldMkLst>
      </pc:sldChg>
      <pc:sldChg chg="add del">
        <pc:chgData name="Hogne Berland" userId="fc32f72a-0c05-4672-a6a8-c4bd207af7e5" providerId="ADAL" clId="{BBC9CA37-727B-46EA-90A5-7FE50AC4EB13}" dt="2025-04-29T04:24:31.359" v="425" actId="47"/>
        <pc:sldMkLst>
          <pc:docMk/>
          <pc:sldMk cId="2099308119" sldId="270"/>
        </pc:sldMkLst>
      </pc:sldChg>
      <pc:sldChg chg="del ord modTransition">
        <pc:chgData name="Hogne Berland" userId="fc32f72a-0c05-4672-a6a8-c4bd207af7e5" providerId="ADAL" clId="{BBC9CA37-727B-46EA-90A5-7FE50AC4EB13}" dt="2025-04-29T14:41:59.041" v="1210" actId="47"/>
        <pc:sldMkLst>
          <pc:docMk/>
          <pc:sldMk cId="2476768675" sldId="273"/>
        </pc:sldMkLst>
      </pc:sldChg>
      <pc:sldChg chg="addSp delSp modSp add mod modTransition setBg delDesignElem">
        <pc:chgData name="Hogne Berland" userId="fc32f72a-0c05-4672-a6a8-c4bd207af7e5" providerId="ADAL" clId="{BBC9CA37-727B-46EA-90A5-7FE50AC4EB13}" dt="2025-04-29T05:47:24.002" v="993"/>
        <pc:sldMkLst>
          <pc:docMk/>
          <pc:sldMk cId="1753733374" sldId="274"/>
        </pc:sldMkLst>
        <pc:spChg chg="add mod">
          <ac:chgData name="Hogne Berland" userId="fc32f72a-0c05-4672-a6a8-c4bd207af7e5" providerId="ADAL" clId="{BBC9CA37-727B-46EA-90A5-7FE50AC4EB13}" dt="2025-04-29T04:26:01.585" v="462" actId="20577"/>
          <ac:spMkLst>
            <pc:docMk/>
            <pc:sldMk cId="1753733374" sldId="274"/>
            <ac:spMk id="3" creationId="{4E20BE20-8E35-7781-5CBA-21A83491D1D5}"/>
          </ac:spMkLst>
        </pc:spChg>
        <pc:spChg chg="del">
          <ac:chgData name="Hogne Berland" userId="fc32f72a-0c05-4672-a6a8-c4bd207af7e5" providerId="ADAL" clId="{BBC9CA37-727B-46EA-90A5-7FE50AC4EB13}" dt="2025-04-29T04:24:36.338" v="427"/>
          <ac:spMkLst>
            <pc:docMk/>
            <pc:sldMk cId="1753733374" sldId="274"/>
            <ac:spMk id="9" creationId="{7914CB1A-8134-9D29-5ED3-D7B6DB369832}"/>
          </ac:spMkLst>
        </pc:spChg>
        <pc:picChg chg="mod">
          <ac:chgData name="Hogne Berland" userId="fc32f72a-0c05-4672-a6a8-c4bd207af7e5" providerId="ADAL" clId="{BBC9CA37-727B-46EA-90A5-7FE50AC4EB13}" dt="2025-04-29T04:25:15.785" v="435" actId="26606"/>
          <ac:picMkLst>
            <pc:docMk/>
            <pc:sldMk cId="1753733374" sldId="274"/>
            <ac:picMk id="4" creationId="{C6D64078-F696-1F08-F029-9EAEFC5326B4}"/>
          </ac:picMkLst>
        </pc:picChg>
      </pc:sldChg>
      <pc:sldChg chg="add del">
        <pc:chgData name="Hogne Berland" userId="fc32f72a-0c05-4672-a6a8-c4bd207af7e5" providerId="ADAL" clId="{BBC9CA37-727B-46EA-90A5-7FE50AC4EB13}" dt="2025-04-29T04:24:27.613" v="422" actId="47"/>
        <pc:sldMkLst>
          <pc:docMk/>
          <pc:sldMk cId="3050808651" sldId="274"/>
        </pc:sldMkLst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2868421291" sldId="275"/>
        </pc:sldMkLst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2928967083" sldId="277"/>
        </pc:sldMkLst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2737017745" sldId="278"/>
        </pc:sldMkLst>
      </pc:sldChg>
      <pc:sldChg chg="del">
        <pc:chgData name="Hogne Berland" userId="fc32f72a-0c05-4672-a6a8-c4bd207af7e5" providerId="ADAL" clId="{BBC9CA37-727B-46EA-90A5-7FE50AC4EB13}" dt="2025-04-29T02:43:18.438" v="398" actId="47"/>
        <pc:sldMkLst>
          <pc:docMk/>
          <pc:sldMk cId="2814880407" sldId="284"/>
        </pc:sldMkLst>
      </pc:sldChg>
      <pc:sldChg chg="ord modTransition">
        <pc:chgData name="Hogne Berland" userId="fc32f72a-0c05-4672-a6a8-c4bd207af7e5" providerId="ADAL" clId="{BBC9CA37-727B-46EA-90A5-7FE50AC4EB13}" dt="2025-04-29T05:47:24.002" v="993"/>
        <pc:sldMkLst>
          <pc:docMk/>
          <pc:sldMk cId="2742972221" sldId="286"/>
        </pc:sldMkLst>
      </pc:sldChg>
      <pc:sldChg chg="addSp delSp modSp del mod ord setBg">
        <pc:chgData name="Hogne Berland" userId="fc32f72a-0c05-4672-a6a8-c4bd207af7e5" providerId="ADAL" clId="{BBC9CA37-727B-46EA-90A5-7FE50AC4EB13}" dt="2025-04-29T05:22:28.198" v="675" actId="47"/>
        <pc:sldMkLst>
          <pc:docMk/>
          <pc:sldMk cId="1480697317" sldId="290"/>
        </pc:sldMkLst>
        <pc:spChg chg="add del">
          <ac:chgData name="Hogne Berland" userId="fc32f72a-0c05-4672-a6a8-c4bd207af7e5" providerId="ADAL" clId="{BBC9CA37-727B-46EA-90A5-7FE50AC4EB13}" dt="2025-04-29T04:24:28.411" v="423" actId="26606"/>
          <ac:spMkLst>
            <pc:docMk/>
            <pc:sldMk cId="1480697317" sldId="290"/>
            <ac:spMk id="2" creationId="{232AC6DA-AC92-1FA9-EAE4-FFE25BD636BB}"/>
          </ac:spMkLst>
        </pc:spChg>
        <pc:spChg chg="add del">
          <ac:chgData name="Hogne Berland" userId="fc32f72a-0c05-4672-a6a8-c4bd207af7e5" providerId="ADAL" clId="{BBC9CA37-727B-46EA-90A5-7FE50AC4EB13}" dt="2025-04-29T04:24:28.411" v="423" actId="26606"/>
          <ac:spMkLst>
            <pc:docMk/>
            <pc:sldMk cId="1480697317" sldId="290"/>
            <ac:spMk id="9" creationId="{42A4FC2C-047E-45A5-965D-8E1E3BF09BC6}"/>
          </ac:spMkLst>
        </pc:spChg>
        <pc:picChg chg="mod">
          <ac:chgData name="Hogne Berland" userId="fc32f72a-0c05-4672-a6a8-c4bd207af7e5" providerId="ADAL" clId="{BBC9CA37-727B-46EA-90A5-7FE50AC4EB13}" dt="2025-04-29T04:24:28.411" v="423" actId="26606"/>
          <ac:picMkLst>
            <pc:docMk/>
            <pc:sldMk cId="1480697317" sldId="290"/>
            <ac:picMk id="4" creationId="{7AD560A1-9D5B-C4E4-91AE-9F546318B21D}"/>
          </ac:picMkLst>
        </pc:picChg>
      </pc:sldChg>
      <pc:sldChg chg="del">
        <pc:chgData name="Hogne Berland" userId="fc32f72a-0c05-4672-a6a8-c4bd207af7e5" providerId="ADAL" clId="{BBC9CA37-727B-46EA-90A5-7FE50AC4EB13}" dt="2025-04-29T02:42:56.349" v="393" actId="47"/>
        <pc:sldMkLst>
          <pc:docMk/>
          <pc:sldMk cId="3109659847" sldId="293"/>
        </pc:sldMkLst>
      </pc:sldChg>
      <pc:sldChg chg="addSp delSp modSp mod ord modTransition">
        <pc:chgData name="Hogne Berland" userId="fc32f72a-0c05-4672-a6a8-c4bd207af7e5" providerId="ADAL" clId="{BBC9CA37-727B-46EA-90A5-7FE50AC4EB13}" dt="2025-04-29T11:36:35.008" v="1186" actId="478"/>
        <pc:sldMkLst>
          <pc:docMk/>
          <pc:sldMk cId="312215671" sldId="295"/>
        </pc:sldMkLst>
        <pc:spChg chg="add del mod">
          <ac:chgData name="Hogne Berland" userId="fc32f72a-0c05-4672-a6a8-c4bd207af7e5" providerId="ADAL" clId="{BBC9CA37-727B-46EA-90A5-7FE50AC4EB13}" dt="2025-04-29T11:33:56.350" v="1170" actId="478"/>
          <ac:spMkLst>
            <pc:docMk/>
            <pc:sldMk cId="312215671" sldId="295"/>
            <ac:spMk id="8" creationId="{EB93006A-8A45-944B-E9B6-7A1CCD08C502}"/>
          </ac:spMkLst>
        </pc:spChg>
        <pc:spChg chg="add del mod">
          <ac:chgData name="Hogne Berland" userId="fc32f72a-0c05-4672-a6a8-c4bd207af7e5" providerId="ADAL" clId="{BBC9CA37-727B-46EA-90A5-7FE50AC4EB13}" dt="2025-04-29T11:36:31.019" v="1185" actId="478"/>
          <ac:spMkLst>
            <pc:docMk/>
            <pc:sldMk cId="312215671" sldId="295"/>
            <ac:spMk id="9" creationId="{08A02C25-8C2B-A0CB-93EB-944A359E9062}"/>
          </ac:spMkLst>
        </pc:spChg>
        <pc:spChg chg="add del mod">
          <ac:chgData name="Hogne Berland" userId="fc32f72a-0c05-4672-a6a8-c4bd207af7e5" providerId="ADAL" clId="{BBC9CA37-727B-46EA-90A5-7FE50AC4EB13}" dt="2025-04-29T11:36:35.008" v="1186" actId="478"/>
          <ac:spMkLst>
            <pc:docMk/>
            <pc:sldMk cId="312215671" sldId="295"/>
            <ac:spMk id="11" creationId="{E4518800-3B8B-5383-3ED8-102683BF0364}"/>
          </ac:spMkLst>
        </pc:spChg>
        <pc:spChg chg="add del mod ord">
          <ac:chgData name="Hogne Berland" userId="fc32f72a-0c05-4672-a6a8-c4bd207af7e5" providerId="ADAL" clId="{BBC9CA37-727B-46EA-90A5-7FE50AC4EB13}" dt="2025-04-29T11:33:48.670" v="1167" actId="21"/>
          <ac:spMkLst>
            <pc:docMk/>
            <pc:sldMk cId="312215671" sldId="295"/>
            <ac:spMk id="13" creationId="{08A02C25-8C2B-A0CB-93EB-944A359E9062}"/>
          </ac:spMkLst>
        </pc:spChg>
        <pc:spChg chg="add del">
          <ac:chgData name="Hogne Berland" userId="fc32f72a-0c05-4672-a6a8-c4bd207af7e5" providerId="ADAL" clId="{BBC9CA37-727B-46EA-90A5-7FE50AC4EB13}" dt="2025-04-29T01:48:02.960" v="235" actId="26606"/>
          <ac:spMkLst>
            <pc:docMk/>
            <pc:sldMk cId="312215671" sldId="295"/>
            <ac:spMk id="16" creationId="{04812C46-200A-4DEB-A05E-3ED6C68C2387}"/>
          </ac:spMkLst>
        </pc:spChg>
        <pc:spChg chg="add del">
          <ac:chgData name="Hogne Berland" userId="fc32f72a-0c05-4672-a6a8-c4bd207af7e5" providerId="ADAL" clId="{BBC9CA37-727B-46EA-90A5-7FE50AC4EB13}" dt="2025-04-29T01:48:31.616" v="248" actId="26606"/>
          <ac:spMkLst>
            <pc:docMk/>
            <pc:sldMk cId="312215671" sldId="295"/>
            <ac:spMk id="21" creationId="{F13C74B1-5B17-4795-BED0-7140497B445A}"/>
          </ac:spMkLst>
        </pc:spChg>
        <pc:spChg chg="add del">
          <ac:chgData name="Hogne Berland" userId="fc32f72a-0c05-4672-a6a8-c4bd207af7e5" providerId="ADAL" clId="{BBC9CA37-727B-46EA-90A5-7FE50AC4EB13}" dt="2025-04-29T01:48:31.616" v="248" actId="26606"/>
          <ac:spMkLst>
            <pc:docMk/>
            <pc:sldMk cId="312215671" sldId="295"/>
            <ac:spMk id="23" creationId="{D4974D33-8DC5-464E-8C6D-BE58F0669C17}"/>
          </ac:spMkLst>
        </pc:spChg>
        <pc:spChg chg="add del">
          <ac:chgData name="Hogne Berland" userId="fc32f72a-0c05-4672-a6a8-c4bd207af7e5" providerId="ADAL" clId="{BBC9CA37-727B-46EA-90A5-7FE50AC4EB13}" dt="2025-04-29T02:05:59.953" v="370" actId="26606"/>
          <ac:spMkLst>
            <pc:docMk/>
            <pc:sldMk cId="312215671" sldId="295"/>
            <ac:spMk id="28" creationId="{9F79630B-0F0B-446E-A637-38FA8F61D10E}"/>
          </ac:spMkLst>
        </pc:spChg>
        <pc:spChg chg="add del">
          <ac:chgData name="Hogne Berland" userId="fc32f72a-0c05-4672-a6a8-c4bd207af7e5" providerId="ADAL" clId="{BBC9CA37-727B-46EA-90A5-7FE50AC4EB13}" dt="2025-04-29T02:05:59.953" v="370" actId="26606"/>
          <ac:spMkLst>
            <pc:docMk/>
            <pc:sldMk cId="312215671" sldId="295"/>
            <ac:spMk id="30" creationId="{B3437C99-FC8E-4311-B48A-F0C4C329B154}"/>
          </ac:spMkLst>
        </pc:spChg>
        <pc:spChg chg="add del">
          <ac:chgData name="Hogne Berland" userId="fc32f72a-0c05-4672-a6a8-c4bd207af7e5" providerId="ADAL" clId="{BBC9CA37-727B-46EA-90A5-7FE50AC4EB13}" dt="2025-04-29T02:05:59.949" v="369" actId="26606"/>
          <ac:spMkLst>
            <pc:docMk/>
            <pc:sldMk cId="312215671" sldId="295"/>
            <ac:spMk id="35" creationId="{3AFE8227-C443-417B-BA91-520EB1EF4559}"/>
          </ac:spMkLst>
        </pc:spChg>
        <pc:spChg chg="add del">
          <ac:chgData name="Hogne Berland" userId="fc32f72a-0c05-4672-a6a8-c4bd207af7e5" providerId="ADAL" clId="{BBC9CA37-727B-46EA-90A5-7FE50AC4EB13}" dt="2025-04-29T02:05:59.949" v="369" actId="26606"/>
          <ac:spMkLst>
            <pc:docMk/>
            <pc:sldMk cId="312215671" sldId="295"/>
            <ac:spMk id="37" creationId="{907741FC-B544-4A6E-B831-6789D042333D}"/>
          </ac:spMkLst>
        </pc:spChg>
        <pc:spChg chg="add del">
          <ac:chgData name="Hogne Berland" userId="fc32f72a-0c05-4672-a6a8-c4bd207af7e5" providerId="ADAL" clId="{BBC9CA37-727B-46EA-90A5-7FE50AC4EB13}" dt="2025-04-29T02:05:59.949" v="369" actId="26606"/>
          <ac:spMkLst>
            <pc:docMk/>
            <pc:sldMk cId="312215671" sldId="295"/>
            <ac:spMk id="39" creationId="{3F0BE7ED-7814-4273-B18A-F26CC0380380}"/>
          </ac:spMkLst>
        </pc:spChg>
        <pc:spChg chg="add del">
          <ac:chgData name="Hogne Berland" userId="fc32f72a-0c05-4672-a6a8-c4bd207af7e5" providerId="ADAL" clId="{BBC9CA37-727B-46EA-90A5-7FE50AC4EB13}" dt="2025-04-29T11:21:11.984" v="1107" actId="26606"/>
          <ac:spMkLst>
            <pc:docMk/>
            <pc:sldMk cId="312215671" sldId="295"/>
            <ac:spMk id="41" creationId="{04812C46-200A-4DEB-A05E-3ED6C68C2387}"/>
          </ac:spMkLst>
        </pc:spChg>
        <pc:spChg chg="add del">
          <ac:chgData name="Hogne Berland" userId="fc32f72a-0c05-4672-a6a8-c4bd207af7e5" providerId="ADAL" clId="{BBC9CA37-727B-46EA-90A5-7FE50AC4EB13}" dt="2025-04-29T11:21:11.984" v="1107" actId="26606"/>
          <ac:spMkLst>
            <pc:docMk/>
            <pc:sldMk cId="312215671" sldId="295"/>
            <ac:spMk id="42" creationId="{D1EA859B-E555-4109-94F3-6700E046E008}"/>
          </ac:spMkLst>
        </pc:spChg>
        <pc:spChg chg="add del">
          <ac:chgData name="Hogne Berland" userId="fc32f72a-0c05-4672-a6a8-c4bd207af7e5" providerId="ADAL" clId="{BBC9CA37-727B-46EA-90A5-7FE50AC4EB13}" dt="2025-04-29T11:34:27.769" v="1173" actId="26606"/>
          <ac:spMkLst>
            <pc:docMk/>
            <pc:sldMk cId="312215671" sldId="295"/>
            <ac:spMk id="47" creationId="{04812C46-200A-4DEB-A05E-3ED6C68C2387}"/>
          </ac:spMkLst>
        </pc:spChg>
        <pc:spChg chg="add del">
          <ac:chgData name="Hogne Berland" userId="fc32f72a-0c05-4672-a6a8-c4bd207af7e5" providerId="ADAL" clId="{BBC9CA37-727B-46EA-90A5-7FE50AC4EB13}" dt="2025-04-29T11:34:27.769" v="1173" actId="26606"/>
          <ac:spMkLst>
            <pc:docMk/>
            <pc:sldMk cId="312215671" sldId="295"/>
            <ac:spMk id="49" creationId="{D1EA859B-E555-4109-94F3-6700E046E008}"/>
          </ac:spMkLst>
        </pc:spChg>
        <pc:spChg chg="add del">
          <ac:chgData name="Hogne Berland" userId="fc32f72a-0c05-4672-a6a8-c4bd207af7e5" providerId="ADAL" clId="{BBC9CA37-727B-46EA-90A5-7FE50AC4EB13}" dt="2025-04-29T11:34:27.769" v="1173" actId="26606"/>
          <ac:spMkLst>
            <pc:docMk/>
            <pc:sldMk cId="312215671" sldId="295"/>
            <ac:spMk id="54" creationId="{42A4FC2C-047E-45A5-965D-8E1E3BF09BC6}"/>
          </ac:spMkLst>
        </pc:spChg>
        <pc:picChg chg="add del mod">
          <ac:chgData name="Hogne Berland" userId="fc32f72a-0c05-4672-a6a8-c4bd207af7e5" providerId="ADAL" clId="{BBC9CA37-727B-46EA-90A5-7FE50AC4EB13}" dt="2025-04-29T11:33:32.546" v="1165" actId="478"/>
          <ac:picMkLst>
            <pc:docMk/>
            <pc:sldMk cId="312215671" sldId="295"/>
            <ac:picMk id="3" creationId="{E02805DD-C027-87B5-C038-13C4735D2422}"/>
          </ac:picMkLst>
        </pc:picChg>
        <pc:picChg chg="del mod ord">
          <ac:chgData name="Hogne Berland" userId="fc32f72a-0c05-4672-a6a8-c4bd207af7e5" providerId="ADAL" clId="{BBC9CA37-727B-46EA-90A5-7FE50AC4EB13}" dt="2025-04-29T11:20:27.074" v="1103" actId="478"/>
          <ac:picMkLst>
            <pc:docMk/>
            <pc:sldMk cId="312215671" sldId="295"/>
            <ac:picMk id="4" creationId="{89534922-C85D-3FFA-1C0D-66ACB2D47495}"/>
          </ac:picMkLst>
        </pc:picChg>
        <pc:picChg chg="add del mod">
          <ac:chgData name="Hogne Berland" userId="fc32f72a-0c05-4672-a6a8-c4bd207af7e5" providerId="ADAL" clId="{BBC9CA37-727B-46EA-90A5-7FE50AC4EB13}" dt="2025-04-29T11:34:27.769" v="1173" actId="26606"/>
          <ac:picMkLst>
            <pc:docMk/>
            <pc:sldMk cId="312215671" sldId="295"/>
            <ac:picMk id="6" creationId="{34E7F522-6238-0EBD-DAE2-9D98E3BA96BC}"/>
          </ac:picMkLst>
        </pc:picChg>
      </pc:sldChg>
      <pc:sldChg chg="del ord">
        <pc:chgData name="Hogne Berland" userId="fc32f72a-0c05-4672-a6a8-c4bd207af7e5" providerId="ADAL" clId="{BBC9CA37-727B-46EA-90A5-7FE50AC4EB13}" dt="2025-04-29T04:23:02.154" v="410" actId="47"/>
        <pc:sldMkLst>
          <pc:docMk/>
          <pc:sldMk cId="681749343" sldId="296"/>
        </pc:sldMkLst>
      </pc:sldChg>
      <pc:sldChg chg="addSp delSp modSp del mod">
        <pc:chgData name="Hogne Berland" userId="fc32f72a-0c05-4672-a6a8-c4bd207af7e5" providerId="ADAL" clId="{BBC9CA37-727B-46EA-90A5-7FE50AC4EB13}" dt="2025-04-29T04:26:09.297" v="463" actId="47"/>
        <pc:sldMkLst>
          <pc:docMk/>
          <pc:sldMk cId="2077847287" sldId="298"/>
        </pc:sldMkLst>
        <pc:spChg chg="mod">
          <ac:chgData name="Hogne Berland" userId="fc32f72a-0c05-4672-a6a8-c4bd207af7e5" providerId="ADAL" clId="{BBC9CA37-727B-46EA-90A5-7FE50AC4EB13}" dt="2025-04-29T04:24:47.510" v="431" actId="20577"/>
          <ac:spMkLst>
            <pc:docMk/>
            <pc:sldMk cId="2077847287" sldId="298"/>
            <ac:spMk id="2" creationId="{3A5260C1-C2D5-3C66-F868-62B8E216E14D}"/>
          </ac:spMkLst>
        </pc:spChg>
        <pc:spChg chg="del">
          <ac:chgData name="Hogne Berland" userId="fc32f72a-0c05-4672-a6a8-c4bd207af7e5" providerId="ADAL" clId="{BBC9CA37-727B-46EA-90A5-7FE50AC4EB13}" dt="2025-04-29T04:24:50.597" v="432" actId="478"/>
          <ac:spMkLst>
            <pc:docMk/>
            <pc:sldMk cId="2077847287" sldId="298"/>
            <ac:spMk id="3" creationId="{F8BD710B-56B5-EB3A-AA85-0ABF08684703}"/>
          </ac:spMkLst>
        </pc:spChg>
        <pc:spChg chg="add del mod">
          <ac:chgData name="Hogne Berland" userId="fc32f72a-0c05-4672-a6a8-c4bd207af7e5" providerId="ADAL" clId="{BBC9CA37-727B-46EA-90A5-7FE50AC4EB13}" dt="2025-04-29T04:24:54.191" v="433" actId="478"/>
          <ac:spMkLst>
            <pc:docMk/>
            <pc:sldMk cId="2077847287" sldId="298"/>
            <ac:spMk id="5" creationId="{A932220D-C902-D547-6966-840327754FAA}"/>
          </ac:spMkLst>
        </pc:spChg>
      </pc:sldChg>
      <pc:sldChg chg="del">
        <pc:chgData name="Hogne Berland" userId="fc32f72a-0c05-4672-a6a8-c4bd207af7e5" providerId="ADAL" clId="{BBC9CA37-727B-46EA-90A5-7FE50AC4EB13}" dt="2025-04-29T04:26:10.256" v="464" actId="47"/>
        <pc:sldMkLst>
          <pc:docMk/>
          <pc:sldMk cId="4289918983" sldId="299"/>
        </pc:sldMkLst>
      </pc:sldChg>
      <pc:sldChg chg="del">
        <pc:chgData name="Hogne Berland" userId="fc32f72a-0c05-4672-a6a8-c4bd207af7e5" providerId="ADAL" clId="{BBC9CA37-727B-46EA-90A5-7FE50AC4EB13}" dt="2025-04-29T04:26:11.056" v="465" actId="47"/>
        <pc:sldMkLst>
          <pc:docMk/>
          <pc:sldMk cId="3073824692" sldId="300"/>
        </pc:sldMkLst>
      </pc:sldChg>
      <pc:sldChg chg="addSp delSp modSp new mod modTransition setBg addAnim setClrOvrMap">
        <pc:chgData name="Hogne Berland" userId="fc32f72a-0c05-4672-a6a8-c4bd207af7e5" providerId="ADAL" clId="{BBC9CA37-727B-46EA-90A5-7FE50AC4EB13}" dt="2025-04-29T05:47:24.002" v="993"/>
        <pc:sldMkLst>
          <pc:docMk/>
          <pc:sldMk cId="925439699" sldId="301"/>
        </pc:sldMkLst>
        <pc:spChg chg="mod">
          <ac:chgData name="Hogne Berland" userId="fc32f72a-0c05-4672-a6a8-c4bd207af7e5" providerId="ADAL" clId="{BBC9CA37-727B-46EA-90A5-7FE50AC4EB13}" dt="2025-04-29T05:36:12.908" v="991" actId="1076"/>
          <ac:spMkLst>
            <pc:docMk/>
            <pc:sldMk cId="925439699" sldId="301"/>
            <ac:spMk id="2" creationId="{6C6F9A84-BF7A-B063-377F-2F64D32E38B3}"/>
          </ac:spMkLst>
        </pc:spChg>
        <pc:spChg chg="add del">
          <ac:chgData name="Hogne Berland" userId="fc32f72a-0c05-4672-a6a8-c4bd207af7e5" providerId="ADAL" clId="{BBC9CA37-727B-46EA-90A5-7FE50AC4EB13}" dt="2025-04-28T23:43:19.291" v="41" actId="26606"/>
          <ac:spMkLst>
            <pc:docMk/>
            <pc:sldMk cId="925439699" sldId="301"/>
            <ac:spMk id="9" creationId="{71B2258F-86CA-4D4D-8270-BC05FCDEBFB3}"/>
          </ac:spMkLst>
        </pc:spChg>
        <pc:picChg chg="add mod">
          <ac:chgData name="Hogne Berland" userId="fc32f72a-0c05-4672-a6a8-c4bd207af7e5" providerId="ADAL" clId="{BBC9CA37-727B-46EA-90A5-7FE50AC4EB13}" dt="2025-04-29T02:04:40.160" v="347"/>
          <ac:picMkLst>
            <pc:docMk/>
            <pc:sldMk cId="925439699" sldId="301"/>
            <ac:picMk id="4" creationId="{EF75066F-8C8F-B39A-FD4D-23F3A3CA496F}"/>
          </ac:picMkLst>
        </pc:picChg>
        <pc:picChg chg="add mod">
          <ac:chgData name="Hogne Berland" userId="fc32f72a-0c05-4672-a6a8-c4bd207af7e5" providerId="ADAL" clId="{BBC9CA37-727B-46EA-90A5-7FE50AC4EB13}" dt="2025-04-28T23:43:19.291" v="41" actId="26606"/>
          <ac:picMkLst>
            <pc:docMk/>
            <pc:sldMk cId="925439699" sldId="301"/>
            <ac:picMk id="5" creationId="{2C391236-99C5-08EA-60B6-EAB4A5CC4CCF}"/>
          </ac:picMkLst>
        </pc:picChg>
      </pc:sldChg>
      <pc:sldChg chg="addSp delSp modSp new mod modTransition setBg">
        <pc:chgData name="Hogne Berland" userId="fc32f72a-0c05-4672-a6a8-c4bd207af7e5" providerId="ADAL" clId="{BBC9CA37-727B-46EA-90A5-7FE50AC4EB13}" dt="2025-04-29T11:19:54.626" v="1102" actId="207"/>
        <pc:sldMkLst>
          <pc:docMk/>
          <pc:sldMk cId="3351080605" sldId="302"/>
        </pc:sldMkLst>
        <pc:spChg chg="del">
          <ac:chgData name="Hogne Berland" userId="fc32f72a-0c05-4672-a6a8-c4bd207af7e5" providerId="ADAL" clId="{BBC9CA37-727B-46EA-90A5-7FE50AC4EB13}" dt="2025-04-29T03:39:23.187" v="406" actId="26606"/>
          <ac:spMkLst>
            <pc:docMk/>
            <pc:sldMk cId="3351080605" sldId="302"/>
            <ac:spMk id="2" creationId="{1ED13CD2-B636-48A8-4951-5299C6AE78CD}"/>
          </ac:spMkLst>
        </pc:spChg>
        <pc:spChg chg="del">
          <ac:chgData name="Hogne Berland" userId="fc32f72a-0c05-4672-a6a8-c4bd207af7e5" providerId="ADAL" clId="{BBC9CA37-727B-46EA-90A5-7FE50AC4EB13}" dt="2025-04-29T03:39:23.187" v="406" actId="26606"/>
          <ac:spMkLst>
            <pc:docMk/>
            <pc:sldMk cId="3351080605" sldId="302"/>
            <ac:spMk id="3" creationId="{D0C71FB5-AD90-610E-AE2A-A1E61510B91E}"/>
          </ac:spMkLst>
        </pc:spChg>
        <pc:spChg chg="add mod">
          <ac:chgData name="Hogne Berland" userId="fc32f72a-0c05-4672-a6a8-c4bd207af7e5" providerId="ADAL" clId="{BBC9CA37-727B-46EA-90A5-7FE50AC4EB13}" dt="2025-04-29T11:19:54.626" v="1102" actId="207"/>
          <ac:spMkLst>
            <pc:docMk/>
            <pc:sldMk cId="3351080605" sldId="302"/>
            <ac:spMk id="6" creationId="{04702AAF-CAF2-5E57-3EBF-673CA61E05E3}"/>
          </ac:spMkLst>
        </pc:spChg>
        <pc:spChg chg="add">
          <ac:chgData name="Hogne Berland" userId="fc32f72a-0c05-4672-a6a8-c4bd207af7e5" providerId="ADAL" clId="{BBC9CA37-727B-46EA-90A5-7FE50AC4EB13}" dt="2025-04-29T03:39:23.187" v="406" actId="26606"/>
          <ac:spMkLst>
            <pc:docMk/>
            <pc:sldMk cId="3351080605" sldId="302"/>
            <ac:spMk id="11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03:39:23.187" v="406" actId="26606"/>
          <ac:picMkLst>
            <pc:docMk/>
            <pc:sldMk cId="3351080605" sldId="302"/>
            <ac:picMk id="5" creationId="{931D7710-1EE3-814F-8775-87A7E4EF7588}"/>
          </ac:picMkLst>
        </pc:picChg>
      </pc:sldChg>
      <pc:sldChg chg="addSp delSp modSp new mod modTransition setBg">
        <pc:chgData name="Hogne Berland" userId="fc32f72a-0c05-4672-a6a8-c4bd207af7e5" providerId="ADAL" clId="{BBC9CA37-727B-46EA-90A5-7FE50AC4EB13}" dt="2025-04-29T05:47:24.002" v="993"/>
        <pc:sldMkLst>
          <pc:docMk/>
          <pc:sldMk cId="1396529652" sldId="303"/>
        </pc:sldMkLst>
        <pc:spChg chg="del">
          <ac:chgData name="Hogne Berland" userId="fc32f72a-0c05-4672-a6a8-c4bd207af7e5" providerId="ADAL" clId="{BBC9CA37-727B-46EA-90A5-7FE50AC4EB13}" dt="2025-04-29T02:04:49.554" v="350" actId="26606"/>
          <ac:spMkLst>
            <pc:docMk/>
            <pc:sldMk cId="1396529652" sldId="303"/>
            <ac:spMk id="2" creationId="{6E7E65A3-9C6F-FC51-574E-12670ADF9608}"/>
          </ac:spMkLst>
        </pc:spChg>
        <pc:spChg chg="del">
          <ac:chgData name="Hogne Berland" userId="fc32f72a-0c05-4672-a6a8-c4bd207af7e5" providerId="ADAL" clId="{BBC9CA37-727B-46EA-90A5-7FE50AC4EB13}" dt="2025-04-29T02:04:49.554" v="350" actId="26606"/>
          <ac:spMkLst>
            <pc:docMk/>
            <pc:sldMk cId="1396529652" sldId="303"/>
            <ac:spMk id="3" creationId="{B44A7301-AAFB-EDDE-4B9A-14F35BE2ABA3}"/>
          </ac:spMkLst>
        </pc:spChg>
        <pc:spChg chg="add">
          <ac:chgData name="Hogne Berland" userId="fc32f72a-0c05-4672-a6a8-c4bd207af7e5" providerId="ADAL" clId="{BBC9CA37-727B-46EA-90A5-7FE50AC4EB13}" dt="2025-04-29T02:04:49.554" v="350" actId="26606"/>
          <ac:spMkLst>
            <pc:docMk/>
            <pc:sldMk cId="1396529652" sldId="303"/>
            <ac:spMk id="9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02:04:49.554" v="350" actId="26606"/>
          <ac:picMkLst>
            <pc:docMk/>
            <pc:sldMk cId="1396529652" sldId="303"/>
            <ac:picMk id="4" creationId="{567B6C61-F45B-C70A-B527-570FB246B368}"/>
          </ac:picMkLst>
        </pc:picChg>
      </pc:sldChg>
      <pc:sldChg chg="addSp modSp add del mod modTransition setBg">
        <pc:chgData name="Hogne Berland" userId="fc32f72a-0c05-4672-a6a8-c4bd207af7e5" providerId="ADAL" clId="{BBC9CA37-727B-46EA-90A5-7FE50AC4EB13}" dt="2025-04-29T14:39:41.046" v="1207" actId="47"/>
        <pc:sldMkLst>
          <pc:docMk/>
          <pc:sldMk cId="2929222774" sldId="304"/>
        </pc:sldMkLst>
        <pc:spChg chg="mod">
          <ac:chgData name="Hogne Berland" userId="fc32f72a-0c05-4672-a6a8-c4bd207af7e5" providerId="ADAL" clId="{BBC9CA37-727B-46EA-90A5-7FE50AC4EB13}" dt="2025-04-29T03:38:50.302" v="405" actId="26606"/>
          <ac:spMkLst>
            <pc:docMk/>
            <pc:sldMk cId="2929222774" sldId="304"/>
            <ac:spMk id="46083" creationId="{00000000-0000-0000-0000-000000000000}"/>
          </ac:spMkLst>
        </pc:spChg>
        <pc:spChg chg="add">
          <ac:chgData name="Hogne Berland" userId="fc32f72a-0c05-4672-a6a8-c4bd207af7e5" providerId="ADAL" clId="{BBC9CA37-727B-46EA-90A5-7FE50AC4EB13}" dt="2025-04-29T03:38:50.302" v="405" actId="26606"/>
          <ac:spMkLst>
            <pc:docMk/>
            <pc:sldMk cId="2929222774" sldId="304"/>
            <ac:spMk id="46088" creationId="{42A4FC2C-047E-45A5-965D-8E1E3BF09BC6}"/>
          </ac:spMkLst>
        </pc:spChg>
        <pc:picChg chg="mod">
          <ac:chgData name="Hogne Berland" userId="fc32f72a-0c05-4672-a6a8-c4bd207af7e5" providerId="ADAL" clId="{BBC9CA37-727B-46EA-90A5-7FE50AC4EB13}" dt="2025-04-29T03:38:50.302" v="405" actId="26606"/>
          <ac:picMkLst>
            <pc:docMk/>
            <pc:sldMk cId="2929222774" sldId="304"/>
            <ac:picMk id="46082" creationId="{00000000-0000-0000-0000-000000000000}"/>
          </ac:picMkLst>
        </pc:picChg>
      </pc:sldChg>
      <pc:sldChg chg="addSp delSp modSp new mod ord modTransition setBg">
        <pc:chgData name="Hogne Berland" userId="fc32f72a-0c05-4672-a6a8-c4bd207af7e5" providerId="ADAL" clId="{BBC9CA37-727B-46EA-90A5-7FE50AC4EB13}" dt="2025-04-29T14:41:07.952" v="1209"/>
        <pc:sldMkLst>
          <pc:docMk/>
          <pc:sldMk cId="698317789" sldId="305"/>
        </pc:sldMkLst>
        <pc:spChg chg="del">
          <ac:chgData name="Hogne Berland" userId="fc32f72a-0c05-4672-a6a8-c4bd207af7e5" providerId="ADAL" clId="{BBC9CA37-727B-46EA-90A5-7FE50AC4EB13}" dt="2025-04-29T04:22:53.450" v="409" actId="26606"/>
          <ac:spMkLst>
            <pc:docMk/>
            <pc:sldMk cId="698317789" sldId="305"/>
            <ac:spMk id="2" creationId="{F99DA782-A373-6673-4ECD-17CC42FD450E}"/>
          </ac:spMkLst>
        </pc:spChg>
        <pc:spChg chg="del">
          <ac:chgData name="Hogne Berland" userId="fc32f72a-0c05-4672-a6a8-c4bd207af7e5" providerId="ADAL" clId="{BBC9CA37-727B-46EA-90A5-7FE50AC4EB13}" dt="2025-04-29T04:22:51.382" v="408"/>
          <ac:spMkLst>
            <pc:docMk/>
            <pc:sldMk cId="698317789" sldId="305"/>
            <ac:spMk id="3" creationId="{5A007F97-6C91-842B-2E18-349861255CF8}"/>
          </ac:spMkLst>
        </pc:spChg>
        <pc:spChg chg="add">
          <ac:chgData name="Hogne Berland" userId="fc32f72a-0c05-4672-a6a8-c4bd207af7e5" providerId="ADAL" clId="{BBC9CA37-727B-46EA-90A5-7FE50AC4EB13}" dt="2025-04-29T04:22:53.450" v="409" actId="26606"/>
          <ac:spMkLst>
            <pc:docMk/>
            <pc:sldMk cId="698317789" sldId="305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04:22:53.450" v="409" actId="26606"/>
          <ac:picMkLst>
            <pc:docMk/>
            <pc:sldMk cId="698317789" sldId="305"/>
            <ac:picMk id="5" creationId="{D189F1A4-B6D3-571C-5446-70C5CA08B19E}"/>
          </ac:picMkLst>
        </pc:picChg>
      </pc:sldChg>
      <pc:sldChg chg="modSp new mod modTransition">
        <pc:chgData name="Hogne Berland" userId="fc32f72a-0c05-4672-a6a8-c4bd207af7e5" providerId="ADAL" clId="{BBC9CA37-727B-46EA-90A5-7FE50AC4EB13}" dt="2025-04-29T05:47:24.002" v="993"/>
        <pc:sldMkLst>
          <pc:docMk/>
          <pc:sldMk cId="545595689" sldId="306"/>
        </pc:sldMkLst>
        <pc:spChg chg="mod">
          <ac:chgData name="Hogne Berland" userId="fc32f72a-0c05-4672-a6a8-c4bd207af7e5" providerId="ADAL" clId="{BBC9CA37-727B-46EA-90A5-7FE50AC4EB13}" dt="2025-04-29T04:54:49.850" v="480" actId="403"/>
          <ac:spMkLst>
            <pc:docMk/>
            <pc:sldMk cId="545595689" sldId="306"/>
            <ac:spMk id="2" creationId="{8F45F879-F9E6-6857-97F4-BED843D31406}"/>
          </ac:spMkLst>
        </pc:spChg>
        <pc:spChg chg="mod">
          <ac:chgData name="Hogne Berland" userId="fc32f72a-0c05-4672-a6a8-c4bd207af7e5" providerId="ADAL" clId="{BBC9CA37-727B-46EA-90A5-7FE50AC4EB13}" dt="2025-04-29T04:56:06.447" v="499" actId="403"/>
          <ac:spMkLst>
            <pc:docMk/>
            <pc:sldMk cId="545595689" sldId="306"/>
            <ac:spMk id="3" creationId="{E773AD3E-E223-F825-2D55-F68D71298DC1}"/>
          </ac:spMkLst>
        </pc:spChg>
      </pc:sldChg>
      <pc:sldChg chg="modSp add mod modTransition">
        <pc:chgData name="Hogne Berland" userId="fc32f72a-0c05-4672-a6a8-c4bd207af7e5" providerId="ADAL" clId="{BBC9CA37-727B-46EA-90A5-7FE50AC4EB13}" dt="2025-04-29T05:47:24.002" v="993"/>
        <pc:sldMkLst>
          <pc:docMk/>
          <pc:sldMk cId="350578711" sldId="307"/>
        </pc:sldMkLst>
        <pc:spChg chg="mod">
          <ac:chgData name="Hogne Berland" userId="fc32f72a-0c05-4672-a6a8-c4bd207af7e5" providerId="ADAL" clId="{BBC9CA37-727B-46EA-90A5-7FE50AC4EB13}" dt="2025-04-29T05:02:15.285" v="517" actId="20577"/>
          <ac:spMkLst>
            <pc:docMk/>
            <pc:sldMk cId="350578711" sldId="307"/>
            <ac:spMk id="2" creationId="{5FF53367-CF72-1D0D-CE8A-88742AFCEAA0}"/>
          </ac:spMkLst>
        </pc:spChg>
        <pc:spChg chg="mod">
          <ac:chgData name="Hogne Berland" userId="fc32f72a-0c05-4672-a6a8-c4bd207af7e5" providerId="ADAL" clId="{BBC9CA37-727B-46EA-90A5-7FE50AC4EB13}" dt="2025-04-29T05:13:35.370" v="570" actId="404"/>
          <ac:spMkLst>
            <pc:docMk/>
            <pc:sldMk cId="350578711" sldId="307"/>
            <ac:spMk id="3" creationId="{FADC1C8A-12C0-39D5-1CA4-1B6E97D6A143}"/>
          </ac:spMkLst>
        </pc:spChg>
      </pc:sldChg>
      <pc:sldChg chg="modSp add mod modTransition">
        <pc:chgData name="Hogne Berland" userId="fc32f72a-0c05-4672-a6a8-c4bd207af7e5" providerId="ADAL" clId="{BBC9CA37-727B-46EA-90A5-7FE50AC4EB13}" dt="2025-04-29T05:47:24.002" v="993"/>
        <pc:sldMkLst>
          <pc:docMk/>
          <pc:sldMk cId="269853159" sldId="308"/>
        </pc:sldMkLst>
        <pc:spChg chg="mod">
          <ac:chgData name="Hogne Berland" userId="fc32f72a-0c05-4672-a6a8-c4bd207af7e5" providerId="ADAL" clId="{BBC9CA37-727B-46EA-90A5-7FE50AC4EB13}" dt="2025-04-29T05:15:11.506" v="662" actId="20577"/>
          <ac:spMkLst>
            <pc:docMk/>
            <pc:sldMk cId="269853159" sldId="308"/>
            <ac:spMk id="3" creationId="{F4FB8F63-61B6-58D4-CEB0-061880730C9D}"/>
          </ac:spMkLst>
        </pc:spChg>
      </pc:sldChg>
      <pc:sldChg chg="modSp add del mod">
        <pc:chgData name="Hogne Berland" userId="fc32f72a-0c05-4672-a6a8-c4bd207af7e5" providerId="ADAL" clId="{BBC9CA37-727B-46EA-90A5-7FE50AC4EB13}" dt="2025-04-29T05:26:22.400" v="969" actId="47"/>
        <pc:sldMkLst>
          <pc:docMk/>
          <pc:sldMk cId="19550639" sldId="309"/>
        </pc:sldMkLst>
        <pc:spChg chg="mod">
          <ac:chgData name="Hogne Berland" userId="fc32f72a-0c05-4672-a6a8-c4bd207af7e5" providerId="ADAL" clId="{BBC9CA37-727B-46EA-90A5-7FE50AC4EB13}" dt="2025-04-29T05:25:52.754" v="890" actId="20577"/>
          <ac:spMkLst>
            <pc:docMk/>
            <pc:sldMk cId="19550639" sldId="309"/>
            <ac:spMk id="2" creationId="{840D1CF3-9B7D-4066-B3E9-4F9C66023513}"/>
          </ac:spMkLst>
        </pc:spChg>
        <pc:spChg chg="mod">
          <ac:chgData name="Hogne Berland" userId="fc32f72a-0c05-4672-a6a8-c4bd207af7e5" providerId="ADAL" clId="{BBC9CA37-727B-46EA-90A5-7FE50AC4EB13}" dt="2025-04-29T05:26:19.381" v="968" actId="20577"/>
          <ac:spMkLst>
            <pc:docMk/>
            <pc:sldMk cId="19550639" sldId="309"/>
            <ac:spMk id="3" creationId="{530929BA-0FD9-4B74-403B-EDF34F4A412F}"/>
          </ac:spMkLst>
        </pc:spChg>
      </pc:sldChg>
      <pc:sldChg chg="addSp delSp modSp new mod setBg">
        <pc:chgData name="Hogne Berland" userId="fc32f72a-0c05-4672-a6a8-c4bd207af7e5" providerId="ADAL" clId="{BBC9CA37-727B-46EA-90A5-7FE50AC4EB13}" dt="2025-04-29T11:28:06.041" v="1143" actId="26606"/>
        <pc:sldMkLst>
          <pc:docMk/>
          <pc:sldMk cId="754414217" sldId="309"/>
        </pc:sldMkLst>
        <pc:spChg chg="del">
          <ac:chgData name="Hogne Berland" userId="fc32f72a-0c05-4672-a6a8-c4bd207af7e5" providerId="ADAL" clId="{BBC9CA37-727B-46EA-90A5-7FE50AC4EB13}" dt="2025-04-29T11:23:41.429" v="1127" actId="26606"/>
          <ac:spMkLst>
            <pc:docMk/>
            <pc:sldMk cId="754414217" sldId="309"/>
            <ac:spMk id="2" creationId="{DBA037CF-3263-EC6E-1FE0-A808FC5BE366}"/>
          </ac:spMkLst>
        </pc:spChg>
        <pc:spChg chg="del">
          <ac:chgData name="Hogne Berland" userId="fc32f72a-0c05-4672-a6a8-c4bd207af7e5" providerId="ADAL" clId="{BBC9CA37-727B-46EA-90A5-7FE50AC4EB13}" dt="2025-04-29T11:23:37.293" v="1124"/>
          <ac:spMkLst>
            <pc:docMk/>
            <pc:sldMk cId="754414217" sldId="309"/>
            <ac:spMk id="3" creationId="{FCEDFFB0-E93B-30EC-2651-8D4219B1EB0C}"/>
          </ac:spMkLst>
        </pc:spChg>
        <pc:spChg chg="add del mod">
          <ac:chgData name="Hogne Berland" userId="fc32f72a-0c05-4672-a6a8-c4bd207af7e5" providerId="ADAL" clId="{BBC9CA37-727B-46EA-90A5-7FE50AC4EB13}" dt="2025-04-29T11:27:58.337" v="1140"/>
          <ac:spMkLst>
            <pc:docMk/>
            <pc:sldMk cId="754414217" sldId="309"/>
            <ac:spMk id="7" creationId="{CDF8A28B-FD7D-21B6-7564-977DC6E54303}"/>
          </ac:spMkLst>
        </pc:spChg>
        <pc:spChg chg="add del">
          <ac:chgData name="Hogne Berland" userId="fc32f72a-0c05-4672-a6a8-c4bd207af7e5" providerId="ADAL" clId="{BBC9CA37-727B-46EA-90A5-7FE50AC4EB13}" dt="2025-04-29T11:28:06.041" v="1143" actId="26606"/>
          <ac:spMkLst>
            <pc:docMk/>
            <pc:sldMk cId="754414217" sldId="309"/>
            <ac:spMk id="10" creationId="{42A4FC2C-047E-45A5-965D-8E1E3BF09BC6}"/>
          </ac:spMkLst>
        </pc:spChg>
        <pc:spChg chg="add">
          <ac:chgData name="Hogne Berland" userId="fc32f72a-0c05-4672-a6a8-c4bd207af7e5" providerId="ADAL" clId="{BBC9CA37-727B-46EA-90A5-7FE50AC4EB13}" dt="2025-04-29T11:28:06.041" v="1143" actId="26606"/>
          <ac:spMkLst>
            <pc:docMk/>
            <pc:sldMk cId="754414217" sldId="309"/>
            <ac:spMk id="15" creationId="{42A4FC2C-047E-45A5-965D-8E1E3BF09BC6}"/>
          </ac:spMkLst>
        </pc:spChg>
        <pc:picChg chg="add del mod">
          <ac:chgData name="Hogne Berland" userId="fc32f72a-0c05-4672-a6a8-c4bd207af7e5" providerId="ADAL" clId="{BBC9CA37-727B-46EA-90A5-7FE50AC4EB13}" dt="2025-04-29T11:27:57.892" v="1139" actId="478"/>
          <ac:picMkLst>
            <pc:docMk/>
            <pc:sldMk cId="754414217" sldId="309"/>
            <ac:picMk id="5" creationId="{7CD3FA50-9363-1968-E71E-9CEC427951DC}"/>
          </ac:picMkLst>
        </pc:picChg>
        <pc:picChg chg="add mod">
          <ac:chgData name="Hogne Berland" userId="fc32f72a-0c05-4672-a6a8-c4bd207af7e5" providerId="ADAL" clId="{BBC9CA37-727B-46EA-90A5-7FE50AC4EB13}" dt="2025-04-29T11:28:06.041" v="1143" actId="26606"/>
          <ac:picMkLst>
            <pc:docMk/>
            <pc:sldMk cId="754414217" sldId="309"/>
            <ac:picMk id="9" creationId="{7D5A090B-7EF2-7926-093A-A1288F697D49}"/>
          </ac:picMkLst>
        </pc:picChg>
      </pc:sldChg>
      <pc:sldChg chg="addSp delSp modSp new mod setBg">
        <pc:chgData name="Hogne Berland" userId="fc32f72a-0c05-4672-a6a8-c4bd207af7e5" providerId="ADAL" clId="{BBC9CA37-727B-46EA-90A5-7FE50AC4EB13}" dt="2025-04-29T11:27:17.066" v="1138" actId="26606"/>
        <pc:sldMkLst>
          <pc:docMk/>
          <pc:sldMk cId="1040535002" sldId="310"/>
        </pc:sldMkLst>
        <pc:spChg chg="del">
          <ac:chgData name="Hogne Berland" userId="fc32f72a-0c05-4672-a6a8-c4bd207af7e5" providerId="ADAL" clId="{BBC9CA37-727B-46EA-90A5-7FE50AC4EB13}" dt="2025-04-29T11:27:17.066" v="1138" actId="26606"/>
          <ac:spMkLst>
            <pc:docMk/>
            <pc:sldMk cId="1040535002" sldId="310"/>
            <ac:spMk id="2" creationId="{8FC92B75-875B-A04F-D26A-9BEAB4E0E46C}"/>
          </ac:spMkLst>
        </pc:spChg>
        <pc:spChg chg="del">
          <ac:chgData name="Hogne Berland" userId="fc32f72a-0c05-4672-a6a8-c4bd207af7e5" providerId="ADAL" clId="{BBC9CA37-727B-46EA-90A5-7FE50AC4EB13}" dt="2025-04-29T11:27:14.910" v="1135"/>
          <ac:spMkLst>
            <pc:docMk/>
            <pc:sldMk cId="1040535002" sldId="310"/>
            <ac:spMk id="3" creationId="{9607AC6E-B35D-BE75-E902-38F040CBDD8B}"/>
          </ac:spMkLst>
        </pc:spChg>
        <pc:spChg chg="add">
          <ac:chgData name="Hogne Berland" userId="fc32f72a-0c05-4672-a6a8-c4bd207af7e5" providerId="ADAL" clId="{BBC9CA37-727B-46EA-90A5-7FE50AC4EB13}" dt="2025-04-29T11:27:17.066" v="1138" actId="26606"/>
          <ac:spMkLst>
            <pc:docMk/>
            <pc:sldMk cId="1040535002" sldId="310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27:17.066" v="1138" actId="26606"/>
          <ac:picMkLst>
            <pc:docMk/>
            <pc:sldMk cId="1040535002" sldId="310"/>
            <ac:picMk id="5" creationId="{8549677A-68D3-B898-11D9-626AF4BCCEA9}"/>
          </ac:picMkLst>
        </pc:picChg>
      </pc:sldChg>
      <pc:sldChg chg="addSp modSp new mod ord setBg">
        <pc:chgData name="Hogne Berland" userId="fc32f72a-0c05-4672-a6a8-c4bd207af7e5" providerId="ADAL" clId="{BBC9CA37-727B-46EA-90A5-7FE50AC4EB13}" dt="2025-04-29T14:38:53.771" v="1204"/>
        <pc:sldMkLst>
          <pc:docMk/>
          <pc:sldMk cId="879275974" sldId="311"/>
        </pc:sldMkLst>
        <pc:spChg chg="add">
          <ac:chgData name="Hogne Berland" userId="fc32f72a-0c05-4672-a6a8-c4bd207af7e5" providerId="ADAL" clId="{BBC9CA37-727B-46EA-90A5-7FE50AC4EB13}" dt="2025-04-29T11:28:58.763" v="1148" actId="26606"/>
          <ac:spMkLst>
            <pc:docMk/>
            <pc:sldMk cId="879275974" sldId="311"/>
            <ac:spMk id="8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28:58.763" v="1148" actId="26606"/>
          <ac:picMkLst>
            <pc:docMk/>
            <pc:sldMk cId="879275974" sldId="311"/>
            <ac:picMk id="3" creationId="{A5CC87F0-42C1-756D-7A1A-6D06B3EEDC69}"/>
          </ac:picMkLst>
        </pc:picChg>
      </pc:sldChg>
      <pc:sldChg chg="addSp delSp modSp new mod setBg">
        <pc:chgData name="Hogne Berland" userId="fc32f72a-0c05-4672-a6a8-c4bd207af7e5" providerId="ADAL" clId="{BBC9CA37-727B-46EA-90A5-7FE50AC4EB13}" dt="2025-04-29T11:29:56.579" v="1158" actId="26606"/>
        <pc:sldMkLst>
          <pc:docMk/>
          <pc:sldMk cId="1274720808" sldId="312"/>
        </pc:sldMkLst>
        <pc:spChg chg="del">
          <ac:chgData name="Hogne Berland" userId="fc32f72a-0c05-4672-a6a8-c4bd207af7e5" providerId="ADAL" clId="{BBC9CA37-727B-46EA-90A5-7FE50AC4EB13}" dt="2025-04-29T11:29:56.579" v="1158" actId="26606"/>
          <ac:spMkLst>
            <pc:docMk/>
            <pc:sldMk cId="1274720808" sldId="312"/>
            <ac:spMk id="2" creationId="{E6914BFB-F90A-8FD6-652E-E471A1B2C48E}"/>
          </ac:spMkLst>
        </pc:spChg>
        <pc:spChg chg="del">
          <ac:chgData name="Hogne Berland" userId="fc32f72a-0c05-4672-a6a8-c4bd207af7e5" providerId="ADAL" clId="{BBC9CA37-727B-46EA-90A5-7FE50AC4EB13}" dt="2025-04-29T11:29:50.912" v="1155"/>
          <ac:spMkLst>
            <pc:docMk/>
            <pc:sldMk cId="1274720808" sldId="312"/>
            <ac:spMk id="3" creationId="{DAC4CAED-725A-7D84-0504-CB3FD1AB63C8}"/>
          </ac:spMkLst>
        </pc:spChg>
        <pc:spChg chg="add">
          <ac:chgData name="Hogne Berland" userId="fc32f72a-0c05-4672-a6a8-c4bd207af7e5" providerId="ADAL" clId="{BBC9CA37-727B-46EA-90A5-7FE50AC4EB13}" dt="2025-04-29T11:29:56.579" v="1158" actId="26606"/>
          <ac:spMkLst>
            <pc:docMk/>
            <pc:sldMk cId="1274720808" sldId="312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29:56.579" v="1158" actId="26606"/>
          <ac:picMkLst>
            <pc:docMk/>
            <pc:sldMk cId="1274720808" sldId="312"/>
            <ac:picMk id="5" creationId="{917F2925-BFE8-5CF5-B07D-390F419D0638}"/>
          </ac:picMkLst>
        </pc:picChg>
      </pc:sldChg>
      <pc:sldChg chg="addSp delSp modSp new mod ord setBg">
        <pc:chgData name="Hogne Berland" userId="fc32f72a-0c05-4672-a6a8-c4bd207af7e5" providerId="ADAL" clId="{BBC9CA37-727B-46EA-90A5-7FE50AC4EB13}" dt="2025-04-29T14:39:24.072" v="1206"/>
        <pc:sldMkLst>
          <pc:docMk/>
          <pc:sldMk cId="90029825" sldId="313"/>
        </pc:sldMkLst>
        <pc:spChg chg="del">
          <ac:chgData name="Hogne Berland" userId="fc32f72a-0c05-4672-a6a8-c4bd207af7e5" providerId="ADAL" clId="{BBC9CA37-727B-46EA-90A5-7FE50AC4EB13}" dt="2025-04-29T11:31:20.037" v="1163" actId="26606"/>
          <ac:spMkLst>
            <pc:docMk/>
            <pc:sldMk cId="90029825" sldId="313"/>
            <ac:spMk id="2" creationId="{69E17DBB-C032-5B42-6ACA-7A45981F6703}"/>
          </ac:spMkLst>
        </pc:spChg>
        <pc:spChg chg="del">
          <ac:chgData name="Hogne Berland" userId="fc32f72a-0c05-4672-a6a8-c4bd207af7e5" providerId="ADAL" clId="{BBC9CA37-727B-46EA-90A5-7FE50AC4EB13}" dt="2025-04-29T11:31:14.726" v="1160"/>
          <ac:spMkLst>
            <pc:docMk/>
            <pc:sldMk cId="90029825" sldId="313"/>
            <ac:spMk id="3" creationId="{D6C90C7B-410F-D495-8672-F78012D15C29}"/>
          </ac:spMkLst>
        </pc:spChg>
        <pc:spChg chg="add">
          <ac:chgData name="Hogne Berland" userId="fc32f72a-0c05-4672-a6a8-c4bd207af7e5" providerId="ADAL" clId="{BBC9CA37-727B-46EA-90A5-7FE50AC4EB13}" dt="2025-04-29T11:31:20.037" v="1163" actId="26606"/>
          <ac:spMkLst>
            <pc:docMk/>
            <pc:sldMk cId="90029825" sldId="313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31:20.037" v="1163" actId="26606"/>
          <ac:picMkLst>
            <pc:docMk/>
            <pc:sldMk cId="90029825" sldId="313"/>
            <ac:picMk id="5" creationId="{F18CE829-A825-8893-F062-9E9F39CA776E}"/>
          </ac:picMkLst>
        </pc:picChg>
      </pc:sldChg>
      <pc:sldChg chg="addSp delSp modSp new mod setBg">
        <pc:chgData name="Hogne Berland" userId="fc32f72a-0c05-4672-a6a8-c4bd207af7e5" providerId="ADAL" clId="{BBC9CA37-727B-46EA-90A5-7FE50AC4EB13}" dt="2025-04-29T11:37:17.110" v="1191" actId="26606"/>
        <pc:sldMkLst>
          <pc:docMk/>
          <pc:sldMk cId="4126936373" sldId="314"/>
        </pc:sldMkLst>
        <pc:spChg chg="del">
          <ac:chgData name="Hogne Berland" userId="fc32f72a-0c05-4672-a6a8-c4bd207af7e5" providerId="ADAL" clId="{BBC9CA37-727B-46EA-90A5-7FE50AC4EB13}" dt="2025-04-29T11:37:17.110" v="1191" actId="26606"/>
          <ac:spMkLst>
            <pc:docMk/>
            <pc:sldMk cId="4126936373" sldId="314"/>
            <ac:spMk id="2" creationId="{E62173D8-6FD5-07C7-F147-E780C266AEFA}"/>
          </ac:spMkLst>
        </pc:spChg>
        <pc:spChg chg="del">
          <ac:chgData name="Hogne Berland" userId="fc32f72a-0c05-4672-a6a8-c4bd207af7e5" providerId="ADAL" clId="{BBC9CA37-727B-46EA-90A5-7FE50AC4EB13}" dt="2025-04-29T11:37:14.241" v="1188"/>
          <ac:spMkLst>
            <pc:docMk/>
            <pc:sldMk cId="4126936373" sldId="314"/>
            <ac:spMk id="3" creationId="{9FD97B0D-A19E-7CE6-BB1C-6F4BF597D85F}"/>
          </ac:spMkLst>
        </pc:spChg>
        <pc:spChg chg="add">
          <ac:chgData name="Hogne Berland" userId="fc32f72a-0c05-4672-a6a8-c4bd207af7e5" providerId="ADAL" clId="{BBC9CA37-727B-46EA-90A5-7FE50AC4EB13}" dt="2025-04-29T11:37:17.110" v="1191" actId="26606"/>
          <ac:spMkLst>
            <pc:docMk/>
            <pc:sldMk cId="4126936373" sldId="314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37:17.110" v="1191" actId="26606"/>
          <ac:picMkLst>
            <pc:docMk/>
            <pc:sldMk cId="4126936373" sldId="314"/>
            <ac:picMk id="5" creationId="{ED86EC40-E052-601C-B6FE-CF46BB417F82}"/>
          </ac:picMkLst>
        </pc:picChg>
      </pc:sldChg>
      <pc:sldChg chg="addSp delSp modSp new mod setBg">
        <pc:chgData name="Hogne Berland" userId="fc32f72a-0c05-4672-a6a8-c4bd207af7e5" providerId="ADAL" clId="{BBC9CA37-727B-46EA-90A5-7FE50AC4EB13}" dt="2025-04-29T11:37:42.574" v="1196" actId="26606"/>
        <pc:sldMkLst>
          <pc:docMk/>
          <pc:sldMk cId="81608986" sldId="315"/>
        </pc:sldMkLst>
        <pc:spChg chg="del">
          <ac:chgData name="Hogne Berland" userId="fc32f72a-0c05-4672-a6a8-c4bd207af7e5" providerId="ADAL" clId="{BBC9CA37-727B-46EA-90A5-7FE50AC4EB13}" dt="2025-04-29T11:37:42.574" v="1196" actId="26606"/>
          <ac:spMkLst>
            <pc:docMk/>
            <pc:sldMk cId="81608986" sldId="315"/>
            <ac:spMk id="2" creationId="{81D1FF56-D24A-33C0-4CDD-B1EA9EA5289E}"/>
          </ac:spMkLst>
        </pc:spChg>
        <pc:spChg chg="del">
          <ac:chgData name="Hogne Berland" userId="fc32f72a-0c05-4672-a6a8-c4bd207af7e5" providerId="ADAL" clId="{BBC9CA37-727B-46EA-90A5-7FE50AC4EB13}" dt="2025-04-29T11:37:38.024" v="1193"/>
          <ac:spMkLst>
            <pc:docMk/>
            <pc:sldMk cId="81608986" sldId="315"/>
            <ac:spMk id="3" creationId="{FA72225D-007D-D6F4-BB21-FBB699F0AF15}"/>
          </ac:spMkLst>
        </pc:spChg>
        <pc:spChg chg="add">
          <ac:chgData name="Hogne Berland" userId="fc32f72a-0c05-4672-a6a8-c4bd207af7e5" providerId="ADAL" clId="{BBC9CA37-727B-46EA-90A5-7FE50AC4EB13}" dt="2025-04-29T11:37:42.574" v="1196" actId="26606"/>
          <ac:spMkLst>
            <pc:docMk/>
            <pc:sldMk cId="81608986" sldId="315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37:42.574" v="1196" actId="26606"/>
          <ac:picMkLst>
            <pc:docMk/>
            <pc:sldMk cId="81608986" sldId="315"/>
            <ac:picMk id="5" creationId="{385AF96E-AE2A-3FC9-996B-73F47F1B09A4}"/>
          </ac:picMkLst>
        </pc:picChg>
      </pc:sldChg>
      <pc:sldChg chg="addSp delSp modSp new del mod setBg">
        <pc:chgData name="Hogne Berland" userId="fc32f72a-0c05-4672-a6a8-c4bd207af7e5" providerId="ADAL" clId="{BBC9CA37-727B-46EA-90A5-7FE50AC4EB13}" dt="2025-04-29T12:08:56.004" v="1202" actId="47"/>
        <pc:sldMkLst>
          <pc:docMk/>
          <pc:sldMk cId="1206817416" sldId="316"/>
        </pc:sldMkLst>
        <pc:spChg chg="del">
          <ac:chgData name="Hogne Berland" userId="fc32f72a-0c05-4672-a6a8-c4bd207af7e5" providerId="ADAL" clId="{BBC9CA37-727B-46EA-90A5-7FE50AC4EB13}" dt="2025-04-29T11:53:14.174" v="1201" actId="26606"/>
          <ac:spMkLst>
            <pc:docMk/>
            <pc:sldMk cId="1206817416" sldId="316"/>
            <ac:spMk id="2" creationId="{722CA27E-DE46-D9CB-91F8-A49F9B35F3BF}"/>
          </ac:spMkLst>
        </pc:spChg>
        <pc:spChg chg="del">
          <ac:chgData name="Hogne Berland" userId="fc32f72a-0c05-4672-a6a8-c4bd207af7e5" providerId="ADAL" clId="{BBC9CA37-727B-46EA-90A5-7FE50AC4EB13}" dt="2025-04-29T11:53:11.582" v="1198"/>
          <ac:spMkLst>
            <pc:docMk/>
            <pc:sldMk cId="1206817416" sldId="316"/>
            <ac:spMk id="3" creationId="{5BD830B3-262C-C6FA-BD96-DDB83E1BA943}"/>
          </ac:spMkLst>
        </pc:spChg>
        <pc:spChg chg="add">
          <ac:chgData name="Hogne Berland" userId="fc32f72a-0c05-4672-a6a8-c4bd207af7e5" providerId="ADAL" clId="{BBC9CA37-727B-46EA-90A5-7FE50AC4EB13}" dt="2025-04-29T11:53:14.174" v="1201" actId="26606"/>
          <ac:spMkLst>
            <pc:docMk/>
            <pc:sldMk cId="1206817416" sldId="316"/>
            <ac:spMk id="10" creationId="{42A4FC2C-047E-45A5-965D-8E1E3BF09BC6}"/>
          </ac:spMkLst>
        </pc:spChg>
        <pc:picChg chg="add mod">
          <ac:chgData name="Hogne Berland" userId="fc32f72a-0c05-4672-a6a8-c4bd207af7e5" providerId="ADAL" clId="{BBC9CA37-727B-46EA-90A5-7FE50AC4EB13}" dt="2025-04-29T11:53:14.174" v="1201" actId="26606"/>
          <ac:picMkLst>
            <pc:docMk/>
            <pc:sldMk cId="1206817416" sldId="316"/>
            <ac:picMk id="5" creationId="{414B3444-703D-9EED-EA3D-2F074FB2044A}"/>
          </ac:picMkLst>
        </pc:picChg>
      </pc:sldChg>
      <pc:sldMasterChg chg="modTransition modSldLayout">
        <pc:chgData name="Hogne Berland" userId="fc32f72a-0c05-4672-a6a8-c4bd207af7e5" providerId="ADAL" clId="{BBC9CA37-727B-46EA-90A5-7FE50AC4EB13}" dt="2025-04-29T05:47:24.002" v="993"/>
        <pc:sldMasterMkLst>
          <pc:docMk/>
          <pc:sldMasterMk cId="2649319511" sldId="2147483648"/>
        </pc:sldMasterMkLst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1137542638" sldId="2147483649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3074127366" sldId="2147483650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2697081350" sldId="2147483651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2764821704" sldId="2147483652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4043207736" sldId="2147483653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3347560075" sldId="2147483654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1086863534" sldId="2147483655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1635284649" sldId="2147483656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4132015190" sldId="2147483657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2170980588" sldId="2147483658"/>
          </pc:sldLayoutMkLst>
        </pc:sldLayoutChg>
        <pc:sldLayoutChg chg="modTransition">
          <pc:chgData name="Hogne Berland" userId="fc32f72a-0c05-4672-a6a8-c4bd207af7e5" providerId="ADAL" clId="{BBC9CA37-727B-46EA-90A5-7FE50AC4EB13}" dt="2025-04-29T05:47:24.002" v="993"/>
          <pc:sldLayoutMkLst>
            <pc:docMk/>
            <pc:sldMasterMk cId="2649319511" sldId="2147483648"/>
            <pc:sldLayoutMk cId="557333919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4950D-B262-4506-AC7E-675E617F1825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9F43C-31C5-4174-9FA0-16A18E8622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48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sCN2RZitc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KeFy29J4Lg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tsikt til det store pyramidekomplekset i Giza i Egypt">
            <a:extLst>
              <a:ext uri="{FF2B5EF4-FFF2-40B4-BE49-F238E27FC236}">
                <a16:creationId xmlns:a16="http://schemas.microsoft.com/office/drawing/2014/main" id="{2C391236-99C5-08EA-60B6-EAB4A5CC4C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073" b="565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C6F9A84-BF7A-B063-377F-2F64D32E3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85" y="1597850"/>
            <a:ext cx="10755630" cy="2900518"/>
          </a:xfrm>
        </p:spPr>
        <p:txBody>
          <a:bodyPr>
            <a:normAutofit/>
          </a:bodyPr>
          <a:lstStyle/>
          <a:p>
            <a:r>
              <a:rPr lang="nb-NO" sz="7200" b="1" dirty="0" err="1">
                <a:solidFill>
                  <a:srgbClr val="FFFFFF"/>
                </a:solidFill>
                <a:latin typeface="Papyrus" panose="03070502060502030205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Stefanusbarna</a:t>
            </a:r>
            <a:r>
              <a:rPr lang="nb-NO" sz="7200" b="1" dirty="0">
                <a:solidFill>
                  <a:srgbClr val="FFFFFF"/>
                </a:solidFill>
                <a:latin typeface="Papyrus" panose="03070502060502030205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 i søppelbyen</a:t>
            </a:r>
          </a:p>
        </p:txBody>
      </p:sp>
    </p:spTree>
    <p:extLst>
      <p:ext uri="{BB962C8B-B14F-4D97-AF65-F5344CB8AC3E}">
        <p14:creationId xmlns:p14="http://schemas.microsoft.com/office/powerpoint/2010/main" val="925439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4" descr="0603-2 egypt baw 265.jpg">
            <a:extLst>
              <a:ext uri="{FF2B5EF4-FFF2-40B4-BE49-F238E27FC236}">
                <a16:creationId xmlns:a16="http://schemas.microsoft.com/office/drawing/2014/main" id="{567B6C61-F45B-C70A-B527-570FB246B3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9" b="119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2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Middle East | History, Map, Countries, &amp; Facts | Britannica">
            <a:extLst>
              <a:ext uri="{FF2B5EF4-FFF2-40B4-BE49-F238E27FC236}">
                <a16:creationId xmlns:a16="http://schemas.microsoft.com/office/drawing/2014/main" id="{AF5C1994-8E29-2577-9D6F-29A7388D2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38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F2B07A-6968-5811-B531-A70F2E688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dirty="0">
                <a:latin typeface="Papyrus" panose="03070502060502030205" pitchFamily="66" charset="0"/>
              </a:rPr>
              <a:t>Egypt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5DBA71FD-E8AE-6676-5E99-5BC11B064C45}"/>
              </a:ext>
            </a:extLst>
          </p:cNvPr>
          <p:cNvSpPr txBox="1">
            <a:spLocks/>
          </p:cNvSpPr>
          <p:nvPr/>
        </p:nvSpPr>
        <p:spPr>
          <a:xfrm>
            <a:off x="117731" y="2425700"/>
            <a:ext cx="5608475" cy="408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112 </a:t>
            </a:r>
            <a:r>
              <a:rPr lang="en-US" sz="4000" dirty="0" err="1"/>
              <a:t>millioner</a:t>
            </a:r>
            <a:r>
              <a:rPr lang="en-US" sz="4000" dirty="0"/>
              <a:t> </a:t>
            </a:r>
            <a:r>
              <a:rPr lang="en-US" sz="4000" dirty="0" err="1"/>
              <a:t>innbyggere</a:t>
            </a:r>
            <a:endParaRPr lang="en-US" sz="4000" dirty="0"/>
          </a:p>
          <a:p>
            <a:r>
              <a:rPr lang="en-US" sz="4000" dirty="0"/>
              <a:t>90 </a:t>
            </a:r>
            <a:r>
              <a:rPr lang="en-US" sz="4000" dirty="0" err="1"/>
              <a:t>prosent</a:t>
            </a:r>
            <a:r>
              <a:rPr lang="en-US" sz="4000" dirty="0"/>
              <a:t> </a:t>
            </a:r>
            <a:r>
              <a:rPr lang="en-US" sz="4000" dirty="0" err="1"/>
              <a:t>muslimer</a:t>
            </a:r>
            <a:endParaRPr lang="en-US" sz="4000" dirty="0"/>
          </a:p>
          <a:p>
            <a:r>
              <a:rPr lang="en-US" sz="4000"/>
              <a:t>Ca. 10 </a:t>
            </a:r>
            <a:r>
              <a:rPr lang="en-US" sz="4000" dirty="0" err="1"/>
              <a:t>prosent</a:t>
            </a:r>
            <a:r>
              <a:rPr lang="en-US" sz="4000" dirty="0"/>
              <a:t> </a:t>
            </a:r>
            <a:r>
              <a:rPr lang="en-US" sz="4000" dirty="0" err="1"/>
              <a:t>kristne</a:t>
            </a:r>
            <a:endParaRPr lang="en-US" sz="2000" dirty="0"/>
          </a:p>
        </p:txBody>
      </p:sp>
      <p:pic>
        <p:nvPicPr>
          <p:cNvPr id="7" name="Plassholder for innhold 6" descr="Physical Map of Egypt showing the state boundaries, relief, the Nile River, major lakes, deserts, and important cities.">
            <a:extLst>
              <a:ext uri="{FF2B5EF4-FFF2-40B4-BE49-F238E27FC236}">
                <a16:creationId xmlns:a16="http://schemas.microsoft.com/office/drawing/2014/main" id="{720A1D56-9502-0FCA-A25E-7BCB60E8A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42" r="936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de 5" descr="Et bilde som inneholder utendørs, Ruiner, himmel, murstein&#10;&#10;KI-generert innhold kan være feil.">
            <a:extLst>
              <a:ext uri="{FF2B5EF4-FFF2-40B4-BE49-F238E27FC236}">
                <a16:creationId xmlns:a16="http://schemas.microsoft.com/office/drawing/2014/main" id="{34E7F522-6238-0EBD-DAE2-9D98E3BA96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7" b="728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veske, tilbehør, utendørs, klær&#10;&#10;KI-generert innhold kan være feil.">
            <a:extLst>
              <a:ext uri="{FF2B5EF4-FFF2-40B4-BE49-F238E27FC236}">
                <a16:creationId xmlns:a16="http://schemas.microsoft.com/office/drawing/2014/main" id="{ED86EC40-E052-601C-B6FE-CF46BB417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3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boss, plast, forurensing, Plastpose&#10;&#10;KI-generert innhold kan være feil.">
            <a:extLst>
              <a:ext uri="{FF2B5EF4-FFF2-40B4-BE49-F238E27FC236}">
                <a16:creationId xmlns:a16="http://schemas.microsoft.com/office/drawing/2014/main" id="{385AF96E-AE2A-3FC9-996B-73F47F1B0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6" b="51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45F879-F9E6-6857-97F4-BED843D3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latin typeface="Papyrus" panose="03070502060502030205" pitchFamily="66" charset="0"/>
              </a:rPr>
              <a:t>Samtale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73AD3E-E223-F825-2D55-F68D71298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485"/>
          </a:xfrm>
        </p:spPr>
        <p:txBody>
          <a:bodyPr/>
          <a:lstStyle/>
          <a:p>
            <a:pPr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Kunne du klart deg uten strøm og vann i huset?</a:t>
            </a:r>
          </a:p>
          <a:p>
            <a:pPr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Hva er positivt med at vi får gå på skole i Norge?</a:t>
            </a:r>
          </a:p>
          <a:p>
            <a:pPr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Har du søsken? Hva om bare en av dere fikk gå på skole? Hvordan skulle mor eller far avgjort hvem av dere som skulle fått lov?</a:t>
            </a:r>
          </a:p>
          <a:p>
            <a:pPr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Hva tror du de som bor i søppelbyen ønsker seg mest?</a:t>
            </a:r>
          </a:p>
          <a:p>
            <a:pPr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Dersom du skulle hjelpe de som bor i søppelbyen til å få en bedre fremtid, hva ville du ha gjort?</a:t>
            </a:r>
          </a:p>
          <a:p>
            <a:pPr marL="0" indent="0">
              <a:buNone/>
            </a:pPr>
            <a:r>
              <a:rPr lang="nb-NO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Det er utrolig mange som trenger hjelp, både i Kairo og i resten av verden. Er det egentlig noe poeng i å prøve å hjelpe?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59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31D7710-1EE3-814F-8775-87A7E4EF7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4702AAF-CAF2-5E57-3EBF-673CA61E05E3}"/>
              </a:ext>
            </a:extLst>
          </p:cNvPr>
          <p:cNvSpPr txBox="1">
            <a:spLocks/>
          </p:cNvSpPr>
          <p:nvPr/>
        </p:nvSpPr>
        <p:spPr>
          <a:xfrm>
            <a:off x="2634957" y="5431885"/>
            <a:ext cx="69220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“En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fortelling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 å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basere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livet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på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”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Prest Thor Haavik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forteller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en-US" sz="3200" dirty="0" err="1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Klikk</a:t>
            </a:r>
            <a:r>
              <a:rPr lang="en-US" sz="3200" dirty="0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her for film.</a:t>
            </a:r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0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DB6F5-201E-33E0-14BB-1E186CBC2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F53367-CF72-1D0D-CE8A-88742AF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latin typeface="Papyrus" panose="03070502060502030205" pitchFamily="66" charset="0"/>
              </a:rPr>
              <a:t>Hva sier Bibelen?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DC1C8A-12C0-39D5-1CA4-1B6E97D6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Gud, han som skapte verden og alt som er i den, han som er Herre over himmel og jord, bor ikke i templer reist av menneskehender. Han trenger heller ikke å bli tjent av menneskehender som om han manglet noe, for det er han som gir alle liv og ånde og alle ting.</a:t>
            </a:r>
          </a:p>
          <a:p>
            <a:pPr algn="r">
              <a:buNone/>
            </a:pPr>
            <a:r>
              <a:rPr lang="nb-NO" sz="2400" dirty="0">
                <a:latin typeface="Aptos" panose="020B0004020202020204" pitchFamily="34" charset="0"/>
                <a:cs typeface="Times New Roman" panose="02020603050405020304" pitchFamily="18" charset="0"/>
              </a:rPr>
              <a:t>Apostelgjerningene 17, 24-25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057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1B980-1F9D-3333-0BD5-CC3DE20A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12566-53C6-74E0-79A8-21724E915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latin typeface="Papyrus" panose="03070502060502030205" pitchFamily="66" charset="0"/>
              </a:rPr>
              <a:t>Hva sier Bibelen?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B8F63-61B6-58D4-CEB0-06188073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Sannelig, jeg sier dere: Det dere gjorde mot et av disse mine minste søsken, har dere gjort mot meg.</a:t>
            </a:r>
          </a:p>
          <a:p>
            <a:pPr algn="r">
              <a:buNone/>
            </a:pPr>
            <a:r>
              <a:rPr lang="nb-NO" sz="2400" dirty="0">
                <a:latin typeface="Aptos" panose="020B0004020202020204" pitchFamily="34" charset="0"/>
                <a:cs typeface="Times New Roman" panose="02020603050405020304" pitchFamily="18" charset="0"/>
              </a:rPr>
              <a:t>Matteus 25, 40</a:t>
            </a:r>
          </a:p>
          <a:p>
            <a:pPr algn="r">
              <a:buNone/>
            </a:pPr>
            <a:endParaRPr lang="nb-NO" sz="24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b-NO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 glem ikke å gjøre godt og dele med andre, for slike offer gleder Gud.</a:t>
            </a:r>
          </a:p>
          <a:p>
            <a:pPr algn="r">
              <a:buNone/>
            </a:pPr>
            <a:r>
              <a:rPr lang="nb-NO" sz="2400" dirty="0">
                <a:latin typeface="Aptos" panose="020B0004020202020204" pitchFamily="34" charset="0"/>
                <a:cs typeface="Times New Roman" panose="02020603050405020304" pitchFamily="18" charset="0"/>
              </a:rPr>
              <a:t>Hebreerbrevet 13, 16</a:t>
            </a:r>
          </a:p>
        </p:txBody>
      </p:sp>
    </p:spTree>
    <p:extLst>
      <p:ext uri="{BB962C8B-B14F-4D97-AF65-F5344CB8AC3E}">
        <p14:creationId xmlns:p14="http://schemas.microsoft.com/office/powerpoint/2010/main" val="26985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Mama Maggie har starta barnehage i 'martyr-landsbyen' - Stefanusalliansen">
            <a:extLst>
              <a:ext uri="{FF2B5EF4-FFF2-40B4-BE49-F238E27FC236}">
                <a16:creationId xmlns:a16="http://schemas.microsoft.com/office/drawing/2014/main" id="{CE7A6122-8DEC-07D0-C508-C6265ADC9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0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Søppelbyen i Kairo">
            <a:extLst>
              <a:ext uri="{FF2B5EF4-FFF2-40B4-BE49-F238E27FC236}">
                <a16:creationId xmlns:a16="http://schemas.microsoft.com/office/drawing/2014/main" id="{33A25569-FF96-F69B-497B-E859CB28D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klær, Menneskeansikt, person, gutt&#10;&#10;KI-generert innhold kan være feil.">
            <a:extLst>
              <a:ext uri="{FF2B5EF4-FFF2-40B4-BE49-F238E27FC236}">
                <a16:creationId xmlns:a16="http://schemas.microsoft.com/office/drawing/2014/main" id="{A5CC87F0-42C1-756D-7A1A-6D06B3EED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7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Menneskeansikt, sko&#10;&#10;KI-generert innhold kan være feil.">
            <a:extLst>
              <a:ext uri="{FF2B5EF4-FFF2-40B4-BE49-F238E27FC236}">
                <a16:creationId xmlns:a16="http://schemas.microsoft.com/office/drawing/2014/main" id="{F18CE829-A825-8893-F062-9E9F39CA7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 b="239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Et bilde som inneholder klær, person, Menneskeansikt, mann&#10;&#10;Automatisk generert beskrivelse">
            <a:extLst>
              <a:ext uri="{FF2B5EF4-FFF2-40B4-BE49-F238E27FC236}">
                <a16:creationId xmlns:a16="http://schemas.microsoft.com/office/drawing/2014/main" id="{C0C6AFCC-0EF0-FC85-75ED-C1BA640CD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lassholder for innhold 8" descr="Et bilde som inneholder person, klær, Menneskeansikt, innendørs&#10;&#10;KI-generert innhold kan være feil.">
            <a:extLst>
              <a:ext uri="{FF2B5EF4-FFF2-40B4-BE49-F238E27FC236}">
                <a16:creationId xmlns:a16="http://schemas.microsoft.com/office/drawing/2014/main" id="{7D5A090B-7EF2-7926-093A-A1288F697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b="196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1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Et bilde som inneholder Komposittmateriale, hus, konstruksjon, vindu&#10;&#10;Automatisk generert beskrivelse">
            <a:extLst>
              <a:ext uri="{FF2B5EF4-FFF2-40B4-BE49-F238E27FC236}">
                <a16:creationId xmlns:a16="http://schemas.microsoft.com/office/drawing/2014/main" id="{B2BFCF2A-B9C7-A874-C704-B5245576E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2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189F1A4-B6D3-571C-5446-70C5CA08B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6" b="303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smårolling, innendørs&#10;&#10;KI-generert innhold kan være feil.">
            <a:extLst>
              <a:ext uri="{FF2B5EF4-FFF2-40B4-BE49-F238E27FC236}">
                <a16:creationId xmlns:a16="http://schemas.microsoft.com/office/drawing/2014/main" id="{8549677A-68D3-B898-11D9-626AF4BCC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" b="2450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3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C0905E1-ED05-A2E4-5D60-18AC99E8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b-NO" sz="5400" b="1">
                <a:latin typeface="Papyrus" panose="03070502060502030205" pitchFamily="66" charset="0"/>
              </a:rPr>
              <a:t>Hjemmebesøk</a:t>
            </a:r>
            <a:endParaRPr lang="nb-NO" sz="5400" b="1" dirty="0">
              <a:latin typeface="Papyrus" panose="03070502060502030205" pitchFamily="66" charset="0"/>
            </a:endParaRP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B1BD0A3-2E06-715F-D1D7-23BDD1360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68" y="2872899"/>
            <a:ext cx="4651292" cy="3320668"/>
          </a:xfrm>
        </p:spPr>
        <p:txBody>
          <a:bodyPr>
            <a:normAutofit/>
          </a:bodyPr>
          <a:lstStyle/>
          <a:p>
            <a:r>
              <a:rPr lang="en-US" sz="3200" dirty="0" err="1"/>
              <a:t>Sjekker</a:t>
            </a:r>
            <a:r>
              <a:rPr lang="en-US" sz="3200" dirty="0"/>
              <a:t> </a:t>
            </a:r>
            <a:r>
              <a:rPr lang="en-US" sz="3200" dirty="0" err="1"/>
              <a:t>hvordan</a:t>
            </a:r>
            <a:r>
              <a:rPr lang="en-US" sz="3200" dirty="0"/>
              <a:t> det </a:t>
            </a:r>
            <a:r>
              <a:rPr lang="en-US" sz="3200" dirty="0" err="1"/>
              <a:t>går</a:t>
            </a:r>
            <a:r>
              <a:rPr lang="en-US" sz="3200" dirty="0"/>
              <a:t> med </a:t>
            </a:r>
            <a:r>
              <a:rPr lang="en-US" sz="3200" dirty="0" err="1"/>
              <a:t>familien</a:t>
            </a:r>
            <a:endParaRPr lang="en-US" sz="3200" dirty="0"/>
          </a:p>
          <a:p>
            <a:r>
              <a:rPr lang="en-US" sz="3200" dirty="0" err="1"/>
              <a:t>Helsehjelp</a:t>
            </a:r>
            <a:endParaRPr lang="en-US" sz="3200" dirty="0"/>
          </a:p>
          <a:p>
            <a:r>
              <a:rPr lang="en-US" sz="3200" dirty="0" err="1"/>
              <a:t>Matutdeling</a:t>
            </a:r>
            <a:endParaRPr lang="en-US" sz="3200" dirty="0"/>
          </a:p>
          <a:p>
            <a:r>
              <a:rPr lang="en-US" sz="3200" dirty="0"/>
              <a:t>Leser </a:t>
            </a:r>
            <a:r>
              <a:rPr lang="en-US" sz="3200" dirty="0" err="1"/>
              <a:t>Bibelen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ber</a:t>
            </a:r>
            <a:endParaRPr lang="en-US" sz="3200" dirty="0"/>
          </a:p>
        </p:txBody>
      </p:sp>
      <p:pic>
        <p:nvPicPr>
          <p:cNvPr id="4" name="Bilde 3" descr="Et bilde som inneholder klær, Menneskeansikt, person, innendørs&#10;&#10;KI-generert innhold kan være feil.">
            <a:extLst>
              <a:ext uri="{FF2B5EF4-FFF2-40B4-BE49-F238E27FC236}">
                <a16:creationId xmlns:a16="http://schemas.microsoft.com/office/drawing/2014/main" id="{6D8BD71B-3252-A230-36D5-94731406C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" r="6519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907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Menneskeansikt, utendørs&#10;&#10;KI-generert innhold kan være feil.">
            <a:extLst>
              <a:ext uri="{FF2B5EF4-FFF2-40B4-BE49-F238E27FC236}">
                <a16:creationId xmlns:a16="http://schemas.microsoft.com/office/drawing/2014/main" id="{917F2925-BFE8-5CF5-B07D-390F419D0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2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5905394E-0025-1583-3B51-A658B38DF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1698" y="643466"/>
            <a:ext cx="572860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1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88583-F564-70A6-9606-6889FFA4B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grunn, konstruksjon, utendørs, lekeplass&#10;&#10;Automatisk generert beskrivelse">
            <a:extLst>
              <a:ext uri="{FF2B5EF4-FFF2-40B4-BE49-F238E27FC236}">
                <a16:creationId xmlns:a16="http://schemas.microsoft.com/office/drawing/2014/main" id="{C6D64078-F696-1F08-F029-9EAEFC532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54" b="2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E20BE20-8E35-7781-5CBA-21A83491D1D5}"/>
              </a:ext>
            </a:extLst>
          </p:cNvPr>
          <p:cNvSpPr txBox="1"/>
          <p:nvPr/>
        </p:nvSpPr>
        <p:spPr>
          <a:xfrm>
            <a:off x="3124046" y="368332"/>
            <a:ext cx="5943907" cy="2717768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Alt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makter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jeg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ham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som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gjør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meg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sterk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!</a:t>
            </a:r>
            <a:b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Filipperbrevet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4,13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537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F75197-456D-8643-2984-A032F478C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069DB275-BA19-4EA4-27D1-BB090E83BC7C}"/>
              </a:ext>
            </a:extLst>
          </p:cNvPr>
          <p:cNvSpPr txBox="1"/>
          <p:nvPr/>
        </p:nvSpPr>
        <p:spPr>
          <a:xfrm>
            <a:off x="3047048" y="322402"/>
            <a:ext cx="6097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000" dirty="0" err="1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Klikk</a:t>
            </a:r>
            <a:r>
              <a:rPr lang="en-US" sz="4000" dirty="0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her for film</a:t>
            </a:r>
            <a:endParaRPr 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BF77EF483651146B9325EA530C09FB4" ma:contentTypeVersion="18" ma:contentTypeDescription="Opprett et nytt dokument." ma:contentTypeScope="" ma:versionID="8dd80cf1f0085b2b565f6749ed35ac63">
  <xsd:schema xmlns:xsd="http://www.w3.org/2001/XMLSchema" xmlns:xs="http://www.w3.org/2001/XMLSchema" xmlns:p="http://schemas.microsoft.com/office/2006/metadata/properties" xmlns:ns2="fd9dda86-e399-4045-8462-98152845ffdb" xmlns:ns3="81251b4d-27c1-4e92-b8d5-51da0e854399" targetNamespace="http://schemas.microsoft.com/office/2006/metadata/properties" ma:root="true" ma:fieldsID="4d792e4bbc125f74166beb1bb5f9ca16" ns2:_="" ns3:_="">
    <xsd:import namespace="fd9dda86-e399-4045-8462-98152845ffdb"/>
    <xsd:import namespace="81251b4d-27c1-4e92-b8d5-51da0e8543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dda86-e399-4045-8462-98152845ff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f661701-15ef-4a7c-a7ea-c9e41a1af7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251b4d-27c1-4e92-b8d5-51da0e85439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bff466-5a54-44e0-8df6-5462fb597153}" ma:internalName="TaxCatchAll" ma:showField="CatchAllData" ma:web="81251b4d-27c1-4e92-b8d5-51da0e8543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9dda86-e399-4045-8462-98152845ffdb">
      <Terms xmlns="http://schemas.microsoft.com/office/infopath/2007/PartnerControls"/>
    </lcf76f155ced4ddcb4097134ff3c332f>
    <TaxCatchAll xmlns="81251b4d-27c1-4e92-b8d5-51da0e8543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D8837B-3FFB-4E64-9580-EC2D6C9CCE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dda86-e399-4045-8462-98152845ffdb"/>
    <ds:schemaRef ds:uri="81251b4d-27c1-4e92-b8d5-51da0e8543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B48751-9D7E-4889-802C-BE648689B3A4}">
  <ds:schemaRefs>
    <ds:schemaRef ds:uri="http://schemas.microsoft.com/office/2006/metadata/properties"/>
    <ds:schemaRef ds:uri="http://schemas.microsoft.com/office/infopath/2007/PartnerControls"/>
    <ds:schemaRef ds:uri="fd9dda86-e399-4045-8462-98152845ffdb"/>
    <ds:schemaRef ds:uri="81251b4d-27c1-4e92-b8d5-51da0e854399"/>
  </ds:schemaRefs>
</ds:datastoreItem>
</file>

<file path=customXml/itemProps3.xml><?xml version="1.0" encoding="utf-8"?>
<ds:datastoreItem xmlns:ds="http://schemas.openxmlformats.org/officeDocument/2006/customXml" ds:itemID="{CEBAB7E3-113E-4B1B-8689-90B23C3780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310</Words>
  <Application>Microsoft Office PowerPoint</Application>
  <PresentationFormat>Widescreen</PresentationFormat>
  <Paragraphs>30</Paragraphs>
  <Slides>25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1" baseType="lpstr">
      <vt:lpstr>Agency FB</vt:lpstr>
      <vt:lpstr>Aptos</vt:lpstr>
      <vt:lpstr>Aptos Display</vt:lpstr>
      <vt:lpstr>Arial</vt:lpstr>
      <vt:lpstr>Papyrus</vt:lpstr>
      <vt:lpstr>Office-tema</vt:lpstr>
      <vt:lpstr>Stefanusbarna i søppelbyen</vt:lpstr>
      <vt:lpstr>PowerPoint-presentasjon</vt:lpstr>
      <vt:lpstr>PowerPoint-presentasjon</vt:lpstr>
      <vt:lpstr>Egypt</vt:lpstr>
      <vt:lpstr>PowerPoint-presentasjon</vt:lpstr>
      <vt:lpstr>PowerPoint-presentasjon</vt:lpstr>
      <vt:lpstr>PowerPoint-presentasjon</vt:lpstr>
      <vt:lpstr>Samtale</vt:lpstr>
      <vt:lpstr>PowerPoint-presentasjon</vt:lpstr>
      <vt:lpstr>Hva sier Bibelen?</vt:lpstr>
      <vt:lpstr>Hva sier Bibelen?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Hjemmebesøk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Christine Gripsgård Lunga</cp:lastModifiedBy>
  <cp:revision>251</cp:revision>
  <dcterms:created xsi:type="dcterms:W3CDTF">2012-08-10T12:39:23Z</dcterms:created>
  <dcterms:modified xsi:type="dcterms:W3CDTF">2025-04-30T08:09:25Z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0x0101005BF77EF483651146B9325EA530C09FB4</vt:lpwstr>
  </property>
  <property fmtid="{D5CDD505-2E9C-101B-9397-08002B2CF9AE}" pid="3" name="MediaServiceImageTags">
    <vt:lpwstr/>
  </property>
</Properties>
</file>