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01" r:id="rId2"/>
    <p:sldId id="303" r:id="rId3"/>
    <p:sldId id="258" r:id="rId4"/>
    <p:sldId id="259" r:id="rId5"/>
    <p:sldId id="295" r:id="rId6"/>
    <p:sldId id="314" r:id="rId7"/>
    <p:sldId id="315" r:id="rId8"/>
    <p:sldId id="268" r:id="rId9"/>
    <p:sldId id="277" r:id="rId10"/>
    <p:sldId id="311" r:id="rId11"/>
    <p:sldId id="313" r:id="rId12"/>
    <p:sldId id="286" r:id="rId13"/>
    <p:sldId id="309" r:id="rId14"/>
    <p:sldId id="275" r:id="rId15"/>
    <p:sldId id="305" r:id="rId16"/>
    <p:sldId id="310" r:id="rId17"/>
    <p:sldId id="266" r:id="rId18"/>
    <p:sldId id="312" r:id="rId19"/>
    <p:sldId id="278" r:id="rId20"/>
    <p:sldId id="308" r:id="rId21"/>
    <p:sldId id="274" r:id="rId22"/>
    <p:sldId id="25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2093E-CB8F-4F35-A359-34154FEE2E13}" v="2" dt="2025-11-28T03:06:10.7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94" d="100"/>
          <a:sy n="94" d="100"/>
        </p:scale>
        <p:origin x="9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14950D-B262-4506-AC7E-675E617F1825}" type="datetimeFigureOut">
              <a:rPr lang="nb-NO" smtClean="0"/>
              <a:t>01.12.2025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9F43C-31C5-4174-9FA0-16A18E8622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1481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KeFy29J4Lg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Utsikt til det store pyramidekomplekset i Giza i Egypt">
            <a:extLst>
              <a:ext uri="{FF2B5EF4-FFF2-40B4-BE49-F238E27FC236}">
                <a16:creationId xmlns:a16="http://schemas.microsoft.com/office/drawing/2014/main" id="{2C391236-99C5-08EA-60B6-EAB4A5CC4C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0073" b="565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C6F9A84-BF7A-B063-377F-2F64D32E38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185" y="1597850"/>
            <a:ext cx="10755630" cy="2900518"/>
          </a:xfrm>
        </p:spPr>
        <p:txBody>
          <a:bodyPr>
            <a:normAutofit/>
          </a:bodyPr>
          <a:lstStyle/>
          <a:p>
            <a:r>
              <a:rPr lang="nb-NO" sz="7200" b="1" dirty="0" err="1">
                <a:solidFill>
                  <a:srgbClr val="FFFFFF"/>
                </a:solidFill>
                <a:latin typeface="Papyrus" panose="03070502060502030205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Stefanusbarna</a:t>
            </a:r>
            <a:r>
              <a:rPr lang="nb-NO" sz="7200" b="1" dirty="0">
                <a:solidFill>
                  <a:srgbClr val="FFFFFF"/>
                </a:solidFill>
                <a:latin typeface="Papyrus" panose="03070502060502030205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 i søppelbyen</a:t>
            </a:r>
          </a:p>
        </p:txBody>
      </p:sp>
      <p:pic>
        <p:nvPicPr>
          <p:cNvPr id="3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3527CEC9-42F1-37C7-773E-F0B64D071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439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lassholder for innhold 4" descr="0603-2 egypt baw 265.jpg">
            <a:extLst>
              <a:ext uri="{FF2B5EF4-FFF2-40B4-BE49-F238E27FC236}">
                <a16:creationId xmlns:a16="http://schemas.microsoft.com/office/drawing/2014/main" id="{567B6C61-F45B-C70A-B527-570FB246B3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9" b="1197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D8D6DDC3-47F5-94DA-B119-DB4297055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2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lassholder for innhold 3" descr="Middle East | History, Map, Countries, &amp; Facts | Britannica">
            <a:extLst>
              <a:ext uri="{FF2B5EF4-FFF2-40B4-BE49-F238E27FC236}">
                <a16:creationId xmlns:a16="http://schemas.microsoft.com/office/drawing/2014/main" id="{AF5C1994-8E29-2577-9D6F-29A7388D25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380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984353C5-87A9-6660-E79A-59B2BEBB7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0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9F2B07A-6968-5811-B531-A70F2E688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b="1" dirty="0">
                <a:latin typeface="Papyrus" panose="03070502060502030205" pitchFamily="66" charset="0"/>
              </a:rPr>
              <a:t>Egypt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5DBA71FD-E8AE-6676-5E99-5BC11B064C45}"/>
              </a:ext>
            </a:extLst>
          </p:cNvPr>
          <p:cNvSpPr txBox="1">
            <a:spLocks/>
          </p:cNvSpPr>
          <p:nvPr/>
        </p:nvSpPr>
        <p:spPr>
          <a:xfrm>
            <a:off x="117731" y="2425700"/>
            <a:ext cx="5608475" cy="4082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112 </a:t>
            </a:r>
            <a:r>
              <a:rPr lang="en-US" sz="4000" dirty="0" err="1"/>
              <a:t>millioner</a:t>
            </a:r>
            <a:r>
              <a:rPr lang="en-US" sz="4000" dirty="0"/>
              <a:t> </a:t>
            </a:r>
            <a:r>
              <a:rPr lang="en-US" sz="4000" dirty="0" err="1"/>
              <a:t>innbyggere</a:t>
            </a:r>
            <a:endParaRPr lang="en-US" sz="4000" dirty="0"/>
          </a:p>
          <a:p>
            <a:r>
              <a:rPr lang="en-US" sz="4000" dirty="0"/>
              <a:t>90 </a:t>
            </a:r>
            <a:r>
              <a:rPr lang="en-US" sz="4000" dirty="0" err="1"/>
              <a:t>prosent</a:t>
            </a:r>
            <a:r>
              <a:rPr lang="en-US" sz="4000" dirty="0"/>
              <a:t> </a:t>
            </a:r>
            <a:r>
              <a:rPr lang="en-US" sz="4000" dirty="0" err="1"/>
              <a:t>muslimer</a:t>
            </a:r>
            <a:endParaRPr lang="en-US" sz="4000" dirty="0"/>
          </a:p>
          <a:p>
            <a:r>
              <a:rPr lang="en-US" sz="4000" dirty="0"/>
              <a:t>10 </a:t>
            </a:r>
            <a:r>
              <a:rPr lang="en-US" sz="4000" dirty="0" err="1"/>
              <a:t>prosent</a:t>
            </a:r>
            <a:r>
              <a:rPr lang="en-US" sz="4000" dirty="0"/>
              <a:t> </a:t>
            </a:r>
            <a:r>
              <a:rPr lang="en-US" sz="4000" dirty="0" err="1"/>
              <a:t>kristne</a:t>
            </a:r>
            <a:r>
              <a:rPr lang="en-US" sz="4000" dirty="0"/>
              <a:t> </a:t>
            </a:r>
            <a:r>
              <a:rPr lang="en-US" sz="4000" dirty="0" err="1"/>
              <a:t>som</a:t>
            </a:r>
            <a:r>
              <a:rPr lang="en-US" sz="4000" dirty="0"/>
              <a:t> </a:t>
            </a:r>
            <a:r>
              <a:rPr lang="en-US" sz="4000" dirty="0" err="1"/>
              <a:t>tilhører</a:t>
            </a:r>
            <a:r>
              <a:rPr lang="en-US" sz="4000" dirty="0"/>
              <a:t> </a:t>
            </a:r>
            <a:r>
              <a:rPr lang="en-US" sz="4000" dirty="0" err="1"/>
              <a:t>folkegruppen</a:t>
            </a:r>
            <a:r>
              <a:rPr lang="en-US" sz="4000" dirty="0"/>
              <a:t> </a:t>
            </a:r>
            <a:r>
              <a:rPr lang="en-US" sz="4000" dirty="0" err="1"/>
              <a:t>koptere</a:t>
            </a:r>
            <a:endParaRPr lang="en-US" sz="4000" dirty="0"/>
          </a:p>
          <a:p>
            <a:endParaRPr lang="en-US" sz="2000" dirty="0"/>
          </a:p>
        </p:txBody>
      </p:sp>
      <p:pic>
        <p:nvPicPr>
          <p:cNvPr id="7" name="Plassholder for innhold 6" descr="Physical Map of Egypt showing the state boundaries, relief, the Nile River, major lakes, deserts, and important cities.">
            <a:extLst>
              <a:ext uri="{FF2B5EF4-FFF2-40B4-BE49-F238E27FC236}">
                <a16:creationId xmlns:a16="http://schemas.microsoft.com/office/drawing/2014/main" id="{720A1D56-9502-0FCA-A25E-7BCB60E8A0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542" r="936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  <p:pic>
        <p:nvPicPr>
          <p:cNvPr id="3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A06FE3CD-7C27-96A5-AE26-4FC08E2D5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9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Bilde 5" descr="Et bilde som inneholder utendørs, Ruiner, himmel, murstein&#10;&#10;KI-generert innhold kan være feil.">
            <a:extLst>
              <a:ext uri="{FF2B5EF4-FFF2-40B4-BE49-F238E27FC236}">
                <a16:creationId xmlns:a16="http://schemas.microsoft.com/office/drawing/2014/main" id="{34E7F522-6238-0EBD-DAE2-9D98E3BA96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7" b="728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AFBFEE36-0290-8625-732A-F1753F273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veske, tilbehør, utendørs, klær&#10;&#10;KI-generert innhold kan være feil.">
            <a:extLst>
              <a:ext uri="{FF2B5EF4-FFF2-40B4-BE49-F238E27FC236}">
                <a16:creationId xmlns:a16="http://schemas.microsoft.com/office/drawing/2014/main" id="{ED86EC40-E052-601C-B6FE-CF46BB417F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AC178B3D-737A-36DA-92BF-7CAE7A404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93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boss, plast, forurensing, Plastpose&#10;&#10;KI-generert innhold kan være feil.">
            <a:extLst>
              <a:ext uri="{FF2B5EF4-FFF2-40B4-BE49-F238E27FC236}">
                <a16:creationId xmlns:a16="http://schemas.microsoft.com/office/drawing/2014/main" id="{385AF96E-AE2A-3FC9-996B-73F47F1B09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6" b="515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81F6DCEE-5C1A-40BC-8437-F1C15463D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Mama Maggie har starta barnehage i 'martyr-landsbyen' - Stefanusalliansen">
            <a:extLst>
              <a:ext uri="{FF2B5EF4-FFF2-40B4-BE49-F238E27FC236}">
                <a16:creationId xmlns:a16="http://schemas.microsoft.com/office/drawing/2014/main" id="{CE7A6122-8DEC-07D0-C508-C6265ADC9A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B8E08B03-3B12-F501-69E4-BBC47E7D6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97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Søppelbyen i Kairo">
            <a:extLst>
              <a:ext uri="{FF2B5EF4-FFF2-40B4-BE49-F238E27FC236}">
                <a16:creationId xmlns:a16="http://schemas.microsoft.com/office/drawing/2014/main" id="{33A25569-FF96-F69B-497B-E859CB28D4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23CF6617-E699-0687-AEA4-E76F764F8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9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klær, Menneskeansikt, person, gutt&#10;&#10;KI-generert innhold kan være feil.">
            <a:extLst>
              <a:ext uri="{FF2B5EF4-FFF2-40B4-BE49-F238E27FC236}">
                <a16:creationId xmlns:a16="http://schemas.microsoft.com/office/drawing/2014/main" id="{A5CC87F0-42C1-756D-7A1A-6D06B3EEDC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CF404E5F-F18A-8870-34BB-22727EB42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2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klær, person, Menneskeansikt, sko&#10;&#10;KI-generert innhold kan være feil.">
            <a:extLst>
              <a:ext uri="{FF2B5EF4-FFF2-40B4-BE49-F238E27FC236}">
                <a16:creationId xmlns:a16="http://schemas.microsoft.com/office/drawing/2014/main" id="{F18CE829-A825-8893-F062-9E9F39CA77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" b="2392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F86B1ED8-A17F-B20C-4EBC-3892C1E0C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8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Et bilde som inneholder klær, person, Menneskeansikt, mann&#10;&#10;Automatisk generert beskrivelse">
            <a:extLst>
              <a:ext uri="{FF2B5EF4-FFF2-40B4-BE49-F238E27FC236}">
                <a16:creationId xmlns:a16="http://schemas.microsoft.com/office/drawing/2014/main" id="{C0C6AFCC-0EF0-FC85-75ED-C1BA640CDD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1573FAEC-64DB-6E53-B5C8-65805C7A7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61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innhold 8" descr="Et bilde som inneholder person, klær, Menneskeansikt, innendørs&#10;&#10;KI-generert innhold kan være feil.">
            <a:extLst>
              <a:ext uri="{FF2B5EF4-FFF2-40B4-BE49-F238E27FC236}">
                <a16:creationId xmlns:a16="http://schemas.microsoft.com/office/drawing/2014/main" id="{7D5A090B-7EF2-7926-093A-A1288F697D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6" b="1963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26B41D67-D0CD-BD46-BB5B-95DDC9BDB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9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Et bilde som inneholder Komposittmateriale, hus, konstruksjon, vindu&#10;&#10;Automatisk generert beskrivelse">
            <a:extLst>
              <a:ext uri="{FF2B5EF4-FFF2-40B4-BE49-F238E27FC236}">
                <a16:creationId xmlns:a16="http://schemas.microsoft.com/office/drawing/2014/main" id="{B2BFCF2A-B9C7-A874-C704-B5245576E7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A4EC93B5-ABF3-BA4B-945D-A80F16A1F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189F1A4-B6D3-571C-5446-70C5CA08B1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36" b="3038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5B9EE119-307E-8FAD-A5AB-A042054FA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4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klær, person, smårolling, innendørs&#10;&#10;KI-generert innhold kan være feil.">
            <a:extLst>
              <a:ext uri="{FF2B5EF4-FFF2-40B4-BE49-F238E27FC236}">
                <a16:creationId xmlns:a16="http://schemas.microsoft.com/office/drawing/2014/main" id="{8549677A-68D3-B898-11D9-626AF4BCCE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" b="2450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02A46C00-A6A3-8686-5AF1-10A7B3D52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9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0905E1-ED05-A2E4-5D60-18AC99E8A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b-NO" sz="5400" b="1">
                <a:latin typeface="Papyrus" panose="03070502060502030205" pitchFamily="66" charset="0"/>
              </a:rPr>
              <a:t>Hjemmebesøk</a:t>
            </a:r>
            <a:endParaRPr lang="nb-NO" sz="5400" b="1" dirty="0">
              <a:latin typeface="Papyrus" panose="03070502060502030205" pitchFamily="66" charset="0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B1BD0A3-2E06-715F-D1D7-23BDD1360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68" y="2872899"/>
            <a:ext cx="4651292" cy="3320668"/>
          </a:xfrm>
        </p:spPr>
        <p:txBody>
          <a:bodyPr>
            <a:normAutofit/>
          </a:bodyPr>
          <a:lstStyle/>
          <a:p>
            <a:r>
              <a:rPr lang="en-US" sz="3200" dirty="0" err="1"/>
              <a:t>Sjekker</a:t>
            </a:r>
            <a:r>
              <a:rPr lang="en-US" sz="3200" dirty="0"/>
              <a:t> </a:t>
            </a:r>
            <a:r>
              <a:rPr lang="en-US" sz="3200" dirty="0" err="1"/>
              <a:t>hvordan</a:t>
            </a:r>
            <a:r>
              <a:rPr lang="en-US" sz="3200" dirty="0"/>
              <a:t> det </a:t>
            </a:r>
            <a:r>
              <a:rPr lang="en-US" sz="3200" dirty="0" err="1"/>
              <a:t>går</a:t>
            </a:r>
            <a:r>
              <a:rPr lang="en-US" sz="3200" dirty="0"/>
              <a:t> med </a:t>
            </a:r>
            <a:r>
              <a:rPr lang="en-US" sz="3200" dirty="0" err="1"/>
              <a:t>familien</a:t>
            </a:r>
            <a:endParaRPr lang="en-US" sz="3200" dirty="0"/>
          </a:p>
          <a:p>
            <a:r>
              <a:rPr lang="en-US" sz="3200" dirty="0" err="1"/>
              <a:t>Helsehjelp</a:t>
            </a:r>
            <a:endParaRPr lang="en-US" sz="3200" dirty="0"/>
          </a:p>
          <a:p>
            <a:r>
              <a:rPr lang="en-US" sz="3200" dirty="0" err="1"/>
              <a:t>Matutdeling</a:t>
            </a:r>
            <a:endParaRPr lang="en-US" sz="3200" dirty="0"/>
          </a:p>
          <a:p>
            <a:r>
              <a:rPr lang="en-US" sz="3200" dirty="0"/>
              <a:t>Leser </a:t>
            </a:r>
            <a:r>
              <a:rPr lang="en-US" sz="3200" dirty="0" err="1"/>
              <a:t>Bibelen</a:t>
            </a:r>
            <a:r>
              <a:rPr lang="en-US" sz="3200" dirty="0"/>
              <a:t> </a:t>
            </a:r>
            <a:r>
              <a:rPr lang="en-US" sz="3200" dirty="0" err="1"/>
              <a:t>og</a:t>
            </a:r>
            <a:r>
              <a:rPr lang="en-US" sz="3200" dirty="0"/>
              <a:t> </a:t>
            </a:r>
            <a:r>
              <a:rPr lang="en-US" sz="3200" dirty="0" err="1"/>
              <a:t>ber</a:t>
            </a:r>
            <a:endParaRPr lang="en-US" sz="3200" dirty="0"/>
          </a:p>
        </p:txBody>
      </p:sp>
      <p:pic>
        <p:nvPicPr>
          <p:cNvPr id="4" name="Bilde 3" descr="Et bilde som inneholder klær, Menneskeansikt, person, innendørs&#10;&#10;KI-generert innhold kan være feil.">
            <a:extLst>
              <a:ext uri="{FF2B5EF4-FFF2-40B4-BE49-F238E27FC236}">
                <a16:creationId xmlns:a16="http://schemas.microsoft.com/office/drawing/2014/main" id="{6D8BD71B-3252-A230-36D5-94731406C0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" r="6519" b="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3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A96DE7C3-8FCA-72E8-6BBA-84C45C00E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4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klær, person, Menneskeansikt, utendørs&#10;&#10;KI-generert innhold kan være feil.">
            <a:extLst>
              <a:ext uri="{FF2B5EF4-FFF2-40B4-BE49-F238E27FC236}">
                <a16:creationId xmlns:a16="http://schemas.microsoft.com/office/drawing/2014/main" id="{917F2925-BFE8-5CF5-B07D-390F419D06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464DA6D0-783E-355A-FD5F-C13F0A2F8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2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5905394E-0025-1583-3B51-A658B38DF5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1698" y="643466"/>
            <a:ext cx="572860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9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1B980-1F9D-3333-0BD5-CC3DE20A9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12566-53C6-74E0-79A8-21724E915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6600" b="1" dirty="0">
                <a:latin typeface="Papyrus" panose="03070502060502030205" pitchFamily="66" charset="0"/>
              </a:rPr>
              <a:t>Hva sier Bibelen?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FB8F63-61B6-58D4-CEB0-061880730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6948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Sannelig, jeg sier dere: Det dere gjorde mot et av disse mine minste søsken, har dere gjort mot meg.</a:t>
            </a:r>
          </a:p>
          <a:p>
            <a:pPr algn="r">
              <a:buNone/>
            </a:pPr>
            <a:r>
              <a:rPr lang="nb-NO" sz="2400" dirty="0">
                <a:latin typeface="Aptos" panose="020B0004020202020204" pitchFamily="34" charset="0"/>
                <a:cs typeface="Times New Roman" panose="02020603050405020304" pitchFamily="18" charset="0"/>
              </a:rPr>
              <a:t>Matteus 25,40</a:t>
            </a:r>
          </a:p>
          <a:p>
            <a:pPr algn="r">
              <a:buNone/>
            </a:pPr>
            <a:endParaRPr lang="nb-NO" sz="24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nb-NO" sz="4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 glem ikke å gjøre godt og dele med andre, for slike offer gleder Gud.</a:t>
            </a:r>
          </a:p>
          <a:p>
            <a:pPr algn="r">
              <a:buNone/>
            </a:pPr>
            <a:r>
              <a:rPr lang="nb-NO" sz="2400" dirty="0">
                <a:latin typeface="Aptos" panose="020B0004020202020204" pitchFamily="34" charset="0"/>
                <a:cs typeface="Times New Roman" panose="02020603050405020304" pitchFamily="18" charset="0"/>
              </a:rPr>
              <a:t>Hebreerbrevet 13,16</a:t>
            </a:r>
          </a:p>
        </p:txBody>
      </p:sp>
    </p:spTree>
    <p:extLst>
      <p:ext uri="{BB962C8B-B14F-4D97-AF65-F5344CB8AC3E}">
        <p14:creationId xmlns:p14="http://schemas.microsoft.com/office/powerpoint/2010/main" val="26985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088583-F564-70A6-9606-6889FFA4B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Et bilde som inneholder grunn, konstruksjon, utendørs, lekeplass&#10;&#10;Automatisk generert beskrivelse">
            <a:extLst>
              <a:ext uri="{FF2B5EF4-FFF2-40B4-BE49-F238E27FC236}">
                <a16:creationId xmlns:a16="http://schemas.microsoft.com/office/drawing/2014/main" id="{C6D64078-F696-1F08-F029-9EAEFC5326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54" b="2384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4E20BE20-8E35-7781-5CBA-21A83491D1D5}"/>
              </a:ext>
            </a:extLst>
          </p:cNvPr>
          <p:cNvSpPr txBox="1"/>
          <p:nvPr/>
        </p:nvSpPr>
        <p:spPr>
          <a:xfrm>
            <a:off x="3124046" y="368332"/>
            <a:ext cx="5943907" cy="2717768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Alt </a:t>
            </a: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makter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jeg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ham </a:t>
            </a: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som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gjør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meg </a:t>
            </a: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sterk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!</a:t>
            </a:r>
            <a:b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Filipperbrevet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4,13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C544B2F1-FB93-C86C-E486-0DD6E0836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73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12F75197-456D-8643-2984-A032F478C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069DB275-BA19-4EA4-27D1-BB090E83BC7C}"/>
              </a:ext>
            </a:extLst>
          </p:cNvPr>
          <p:cNvSpPr txBox="1"/>
          <p:nvPr/>
        </p:nvSpPr>
        <p:spPr>
          <a:xfrm>
            <a:off x="3047048" y="322402"/>
            <a:ext cx="60979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4000" dirty="0" err="1">
                <a:solidFill>
                  <a:schemeClr val="bg1"/>
                </a:solidFill>
                <a:latin typeface="Agency FB" panose="020B0503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Klikk</a:t>
            </a:r>
            <a:r>
              <a:rPr lang="en-US" sz="4000" dirty="0">
                <a:solidFill>
                  <a:schemeClr val="bg1"/>
                </a:solidFill>
                <a:latin typeface="Agency FB" panose="020B0503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her for film</a:t>
            </a:r>
            <a:endParaRPr lang="en-US" sz="4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4" name="Plassholder for innhold 3" descr="Om Stefanusalliansen - Byggeklosser til musikal, konsert, trosopplæring og  gudstjeneste sammen er vi">
            <a:extLst>
              <a:ext uri="{FF2B5EF4-FFF2-40B4-BE49-F238E27FC236}">
                <a16:creationId xmlns:a16="http://schemas.microsoft.com/office/drawing/2014/main" id="{5697556B-B9D6-2C0F-2F9F-E80E59295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6224" y="5674309"/>
            <a:ext cx="1015181" cy="9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2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2316</TotalTime>
  <Words>95</Words>
  <Application>Microsoft Office PowerPoint</Application>
  <PresentationFormat>Widescreen</PresentationFormat>
  <Paragraphs>18</Paragraphs>
  <Slides>22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8" baseType="lpstr">
      <vt:lpstr>Agency FB</vt:lpstr>
      <vt:lpstr>Aptos</vt:lpstr>
      <vt:lpstr>Aptos Display</vt:lpstr>
      <vt:lpstr>Arial</vt:lpstr>
      <vt:lpstr>Papyrus</vt:lpstr>
      <vt:lpstr>Office-tema</vt:lpstr>
      <vt:lpstr>Stefanusbarna i søppelbyen</vt:lpstr>
      <vt:lpstr>PowerPoint-presentasjon</vt:lpstr>
      <vt:lpstr>PowerPoint-presentasjon</vt:lpstr>
      <vt:lpstr>Egypt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Hjemmebesøk</vt:lpstr>
      <vt:lpstr>PowerPoint-presentasjon</vt:lpstr>
      <vt:lpstr>PowerPoint-presentasjon</vt:lpstr>
      <vt:lpstr>Hva sier Bibelen?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Christine Gripsgård Lunga</cp:lastModifiedBy>
  <cp:revision>251</cp:revision>
  <dcterms:created xsi:type="dcterms:W3CDTF">2012-08-10T12:39:23Z</dcterms:created>
  <dcterms:modified xsi:type="dcterms:W3CDTF">2025-12-01T09:18:56Z</dcterms:modified>
</cp:coreProperties>
</file>